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1" r:id="rId2"/>
    <p:sldMasterId id="2147483663" r:id="rId3"/>
    <p:sldMasterId id="2147483665" r:id="rId4"/>
    <p:sldMasterId id="2147483667" r:id="rId5"/>
  </p:sldMasterIdLst>
  <p:notesMasterIdLst>
    <p:notesMasterId r:id="rId7"/>
  </p:notesMasterIdLst>
  <p:sldIdLst>
    <p:sldId id="256" r:id="rId6"/>
  </p:sldIdLst>
  <p:sldSz cx="43891200" cy="32918400"/>
  <p:notesSz cx="6858000" cy="9144000"/>
  <p:embeddedFontLst>
    <p:embeddedFont>
      <p:font typeface="Arial Black" panose="020B0A04020102020204" pitchFamily="34" charset="0"/>
      <p:regular r:id="rId8"/>
      <p:bold r:id="rId9"/>
    </p:embeddedFont>
    <p:embeddedFont>
      <p:font typeface="Trebuchet MS" panose="020B060302020202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jLBQ4R/8Ax7vOBYdJqInEYHoggc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5EA6E77-6067-4B1A-962E-09F6DE45F57D}">
  <a:tblStyle styleId="{75EA6E77-6067-4B1A-962E-09F6DE45F57D}"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528" y="66"/>
      </p:cViewPr>
      <p:guideLst>
        <p:guide orient="horz" pos="3318"/>
        <p:guide orient="horz" pos="288"/>
        <p:guide orient="horz" pos="20160"/>
        <p:guide orient="horz"/>
        <p:guide pos="581"/>
        <p:guide pos="27069"/>
        <p:guide pos="281"/>
        <p:guide pos="27369"/>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font" Target="fonts/font4.fntdata"/><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font" Target="fonts/font3.fntdata"/><Relationship Id="rId4" Type="http://schemas.openxmlformats.org/officeDocument/2006/relationships/slideMaster" Target="slideMasters/slideMaster4.xml"/><Relationship Id="rId9" Type="http://schemas.openxmlformats.org/officeDocument/2006/relationships/font" Target="fonts/font2.fntdata"/><Relationship Id="rId1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0" name="Google Shape;220;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24"/>
        <p:cNvGrpSpPr/>
        <p:nvPr/>
      </p:nvGrpSpPr>
      <p:grpSpPr>
        <a:xfrm>
          <a:off x="0" y="0"/>
          <a:ext cx="0" cy="0"/>
          <a:chOff x="0" y="0"/>
          <a:chExt cx="0" cy="0"/>
        </a:xfrm>
      </p:grpSpPr>
      <p:sp>
        <p:nvSpPr>
          <p:cNvPr id="25" name="Google Shape;25;p3"/>
          <p:cNvSpPr txBox="1">
            <a:spLocks noGrp="1"/>
          </p:cNvSpPr>
          <p:nvPr>
            <p:ph type="body" idx="1"/>
          </p:nvPr>
        </p:nvSpPr>
        <p:spPr>
          <a:xfrm>
            <a:off x="459674" y="6378481"/>
            <a:ext cx="10056813"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3"/>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7" name="Google Shape;27;p3"/>
          <p:cNvSpPr txBox="1">
            <a:spLocks noGrp="1"/>
          </p:cNvSpPr>
          <p:nvPr>
            <p:ph type="body" idx="3"/>
          </p:nvPr>
        </p:nvSpPr>
        <p:spPr>
          <a:xfrm>
            <a:off x="477825" y="14212513"/>
            <a:ext cx="10050462"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3"/>
          <p:cNvSpPr txBox="1">
            <a:spLocks noGrp="1"/>
          </p:cNvSpPr>
          <p:nvPr>
            <p:ph type="body" idx="4"/>
          </p:nvPr>
        </p:nvSpPr>
        <p:spPr>
          <a:xfrm>
            <a:off x="11460161" y="6378481"/>
            <a:ext cx="10048874"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9" name="Google Shape;29;p3"/>
          <p:cNvSpPr txBox="1">
            <a:spLocks noGrp="1"/>
          </p:cNvSpPr>
          <p:nvPr>
            <p:ph type="body" idx="5"/>
          </p:nvPr>
        </p:nvSpPr>
        <p:spPr>
          <a:xfrm>
            <a:off x="11460162" y="5548749"/>
            <a:ext cx="10048875"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0" name="Google Shape;30;p3"/>
          <p:cNvSpPr txBox="1">
            <a:spLocks noGrp="1"/>
          </p:cNvSpPr>
          <p:nvPr>
            <p:ph type="body" idx="6"/>
          </p:nvPr>
        </p:nvSpPr>
        <p:spPr>
          <a:xfrm>
            <a:off x="22448845" y="6378481"/>
            <a:ext cx="10048874"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1" name="Google Shape;31;p3"/>
          <p:cNvSpPr txBox="1">
            <a:spLocks noGrp="1"/>
          </p:cNvSpPr>
          <p:nvPr>
            <p:ph type="body" idx="7"/>
          </p:nvPr>
        </p:nvSpPr>
        <p:spPr>
          <a:xfrm>
            <a:off x="22440906" y="5548749"/>
            <a:ext cx="10058400"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3"/>
          <p:cNvSpPr txBox="1">
            <a:spLocks noGrp="1"/>
          </p:cNvSpPr>
          <p:nvPr>
            <p:ph type="body" idx="8"/>
          </p:nvPr>
        </p:nvSpPr>
        <p:spPr>
          <a:xfrm>
            <a:off x="33422043" y="5548749"/>
            <a:ext cx="10047018"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3" name="Google Shape;33;p3"/>
          <p:cNvSpPr txBox="1">
            <a:spLocks noGrp="1"/>
          </p:cNvSpPr>
          <p:nvPr>
            <p:ph type="body" idx="9"/>
          </p:nvPr>
        </p:nvSpPr>
        <p:spPr>
          <a:xfrm>
            <a:off x="33422043" y="6378481"/>
            <a:ext cx="10047018"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4" name="Google Shape;34;p3"/>
          <p:cNvSpPr txBox="1">
            <a:spLocks noGrp="1"/>
          </p:cNvSpPr>
          <p:nvPr>
            <p:ph type="body" idx="13"/>
          </p:nvPr>
        </p:nvSpPr>
        <p:spPr>
          <a:xfrm>
            <a:off x="33422043" y="14272738"/>
            <a:ext cx="10047018"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5" name="Google Shape;35;p3"/>
          <p:cNvSpPr txBox="1">
            <a:spLocks noGrp="1"/>
          </p:cNvSpPr>
          <p:nvPr>
            <p:ph type="body" idx="14"/>
          </p:nvPr>
        </p:nvSpPr>
        <p:spPr>
          <a:xfrm>
            <a:off x="33422043" y="15011402"/>
            <a:ext cx="10052050"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6" name="Google Shape;36;p3"/>
          <p:cNvSpPr txBox="1">
            <a:spLocks noGrp="1"/>
          </p:cNvSpPr>
          <p:nvPr>
            <p:ph type="body" idx="15"/>
          </p:nvPr>
        </p:nvSpPr>
        <p:spPr>
          <a:xfrm>
            <a:off x="33422043" y="25679401"/>
            <a:ext cx="10047018" cy="754045"/>
          </a:xfrm>
          <a:prstGeom prst="rect">
            <a:avLst/>
          </a:prstGeom>
          <a:noFill/>
          <a:ln>
            <a:noFill/>
          </a:ln>
        </p:spPr>
        <p:txBody>
          <a:bodyPr spcFirstLastPara="1" wrap="square" lIns="91425" tIns="91425" rIns="91425" bIns="91425" anchor="ctr" anchorCtr="0">
            <a:spAutoFit/>
          </a:bodyPr>
          <a:lstStyle>
            <a:lvl1pPr marL="457200" lvl="0" indent="-228600" algn="ctr">
              <a:spcBef>
                <a:spcPts val="740"/>
              </a:spcBef>
              <a:spcAft>
                <a:spcPts val="0"/>
              </a:spcAft>
              <a:buClr>
                <a:srgbClr val="205867"/>
              </a:buClr>
              <a:buSzPts val="3700"/>
              <a:buNone/>
              <a:defRPr sz="3700" b="1" u="sng">
                <a:solidFill>
                  <a:srgbClr val="205867"/>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7" name="Google Shape;37;p3"/>
          <p:cNvSpPr txBox="1">
            <a:spLocks noGrp="1"/>
          </p:cNvSpPr>
          <p:nvPr>
            <p:ph type="body" idx="16"/>
          </p:nvPr>
        </p:nvSpPr>
        <p:spPr>
          <a:xfrm>
            <a:off x="33422043" y="26433446"/>
            <a:ext cx="10052050"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8" name="Google Shape;38;p3"/>
          <p:cNvSpPr txBox="1">
            <a:spLocks noGrp="1"/>
          </p:cNvSpPr>
          <p:nvPr>
            <p:ph type="body" idx="17"/>
          </p:nvPr>
        </p:nvSpPr>
        <p:spPr>
          <a:xfrm>
            <a:off x="459674" y="14951552"/>
            <a:ext cx="10056813" cy="846363"/>
          </a:xfrm>
          <a:prstGeom prst="rect">
            <a:avLst/>
          </a:prstGeom>
          <a:noFill/>
          <a:ln>
            <a:noFill/>
          </a:ln>
        </p:spPr>
        <p:txBody>
          <a:bodyPr spcFirstLastPara="1" wrap="square" lIns="228575" tIns="228575" rIns="228575" bIns="228575" anchor="t" anchorCtr="0">
            <a:spAutoFit/>
          </a:bodyPr>
          <a:lstStyle>
            <a:lvl1pPr marL="457200" lvl="0" indent="-228600" algn="l">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a:spcBef>
                <a:spcPts val="5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a:spcBef>
                <a:spcPts val="5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a:spcBef>
                <a:spcPts val="5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a:spcBef>
                <a:spcPts val="5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9" name="Google Shape;39;p3"/>
          <p:cNvSpPr txBox="1">
            <a:spLocks noGrp="1"/>
          </p:cNvSpPr>
          <p:nvPr>
            <p:ph type="body" idx="18"/>
          </p:nvPr>
        </p:nvSpPr>
        <p:spPr>
          <a:xfrm>
            <a:off x="5932593" y="3383947"/>
            <a:ext cx="31998968" cy="1280160"/>
          </a:xfrm>
          <a:prstGeom prst="rect">
            <a:avLst/>
          </a:prstGeom>
          <a:noFill/>
          <a:ln>
            <a:noFill/>
          </a:ln>
        </p:spPr>
        <p:txBody>
          <a:bodyPr spcFirstLastPara="1" wrap="square" lIns="438900" tIns="219450" rIns="438900" bIns="219450" anchor="t" anchorCtr="0">
            <a:normAutofit/>
          </a:bodyPr>
          <a:lstStyle>
            <a:lvl1pPr marL="457200" lvl="0" indent="-228600" algn="ctr">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a:spcBef>
                <a:spcPts val="1440"/>
              </a:spcBef>
              <a:spcAft>
                <a:spcPts val="0"/>
              </a:spcAft>
              <a:buClr>
                <a:schemeClr val="dk1"/>
              </a:buClr>
              <a:buSzPts val="7200"/>
              <a:buFont typeface="Calibri"/>
              <a:buNone/>
              <a:defRPr sz="7200"/>
            </a:lvl2pPr>
            <a:lvl3pPr marL="1371600" lvl="2" indent="-228600" algn="l">
              <a:spcBef>
                <a:spcPts val="1440"/>
              </a:spcBef>
              <a:spcAft>
                <a:spcPts val="0"/>
              </a:spcAft>
              <a:buClr>
                <a:schemeClr val="dk1"/>
              </a:buClr>
              <a:buSzPts val="7200"/>
              <a:buFont typeface="Calibri"/>
              <a:buNone/>
              <a:defRPr sz="7200"/>
            </a:lvl3pPr>
            <a:lvl4pPr marL="1828800" lvl="3" indent="-228600" algn="l">
              <a:spcBef>
                <a:spcPts val="1440"/>
              </a:spcBef>
              <a:spcAft>
                <a:spcPts val="0"/>
              </a:spcAft>
              <a:buClr>
                <a:schemeClr val="dk1"/>
              </a:buClr>
              <a:buSzPts val="7200"/>
              <a:buFont typeface="Calibri"/>
              <a:buNone/>
              <a:defRPr sz="7200"/>
            </a:lvl4pPr>
            <a:lvl5pPr marL="2286000" lvl="4" indent="-228600" algn="l">
              <a:spcBef>
                <a:spcPts val="1440"/>
              </a:spcBef>
              <a:spcAft>
                <a:spcPts val="0"/>
              </a:spcAft>
              <a:buClr>
                <a:schemeClr val="dk1"/>
              </a:buClr>
              <a:buSzPts val="7200"/>
              <a:buFont typeface="Calibri"/>
              <a:buNone/>
              <a:defRPr sz="72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0" name="Google Shape;40;p3"/>
          <p:cNvSpPr txBox="1">
            <a:spLocks noGrp="1"/>
          </p:cNvSpPr>
          <p:nvPr>
            <p:ph type="body" idx="19"/>
          </p:nvPr>
        </p:nvSpPr>
        <p:spPr>
          <a:xfrm>
            <a:off x="5932593" y="2103787"/>
            <a:ext cx="31998968" cy="1280160"/>
          </a:xfrm>
          <a:prstGeom prst="rect">
            <a:avLst/>
          </a:prstGeom>
          <a:noFill/>
          <a:ln>
            <a:noFill/>
          </a:ln>
        </p:spPr>
        <p:txBody>
          <a:bodyPr spcFirstLastPara="1" wrap="square" lIns="438900" tIns="219450" rIns="438900" bIns="219450" anchor="t" anchorCtr="1">
            <a:normAutofit/>
          </a:bodyPr>
          <a:lstStyle>
            <a:lvl1pPr marL="457200" lvl="0" indent="-228600" algn="ctr">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a:spcBef>
                <a:spcPts val="1440"/>
              </a:spcBef>
              <a:spcAft>
                <a:spcPts val="0"/>
              </a:spcAft>
              <a:buClr>
                <a:schemeClr val="dk1"/>
              </a:buClr>
              <a:buSzPts val="7200"/>
              <a:buFont typeface="Calibri"/>
              <a:buNone/>
              <a:defRPr sz="7200"/>
            </a:lvl2pPr>
            <a:lvl3pPr marL="1371600" lvl="2" indent="-228600" algn="l">
              <a:spcBef>
                <a:spcPts val="1440"/>
              </a:spcBef>
              <a:spcAft>
                <a:spcPts val="0"/>
              </a:spcAft>
              <a:buClr>
                <a:schemeClr val="dk1"/>
              </a:buClr>
              <a:buSzPts val="7200"/>
              <a:buFont typeface="Calibri"/>
              <a:buNone/>
              <a:defRPr sz="7200"/>
            </a:lvl3pPr>
            <a:lvl4pPr marL="1828800" lvl="3" indent="-228600" algn="l">
              <a:spcBef>
                <a:spcPts val="1440"/>
              </a:spcBef>
              <a:spcAft>
                <a:spcPts val="0"/>
              </a:spcAft>
              <a:buClr>
                <a:schemeClr val="dk1"/>
              </a:buClr>
              <a:buSzPts val="7200"/>
              <a:buFont typeface="Calibri"/>
              <a:buNone/>
              <a:defRPr sz="7200"/>
            </a:lvl4pPr>
            <a:lvl5pPr marL="2286000" lvl="4" indent="-228600" algn="l">
              <a:spcBef>
                <a:spcPts val="1440"/>
              </a:spcBef>
              <a:spcAft>
                <a:spcPts val="0"/>
              </a:spcAft>
              <a:buClr>
                <a:schemeClr val="dk1"/>
              </a:buClr>
              <a:buSzPts val="7200"/>
              <a:buFont typeface="Calibri"/>
              <a:buNone/>
              <a:defRPr sz="72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1" name="Google Shape;41;p3"/>
          <p:cNvSpPr txBox="1">
            <a:spLocks noGrp="1"/>
          </p:cNvSpPr>
          <p:nvPr>
            <p:ph type="body" idx="20"/>
          </p:nvPr>
        </p:nvSpPr>
        <p:spPr>
          <a:xfrm>
            <a:off x="5932593" y="465813"/>
            <a:ext cx="31998968" cy="1637973"/>
          </a:xfrm>
          <a:prstGeom prst="rect">
            <a:avLst/>
          </a:prstGeom>
          <a:noFill/>
          <a:ln>
            <a:noFill/>
          </a:ln>
        </p:spPr>
        <p:txBody>
          <a:bodyPr spcFirstLastPara="1" wrap="square" lIns="438900" tIns="219450" rIns="438900" bIns="219450" anchor="t" anchorCtr="1">
            <a:normAutofit/>
          </a:bodyPr>
          <a:lstStyle>
            <a:lvl1pPr marL="457200" lvl="0" indent="-228600" algn="ctr">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a:spcBef>
                <a:spcPts val="1440"/>
              </a:spcBef>
              <a:spcAft>
                <a:spcPts val="0"/>
              </a:spcAft>
              <a:buClr>
                <a:schemeClr val="dk1"/>
              </a:buClr>
              <a:buSzPts val="7200"/>
              <a:buFont typeface="Calibri"/>
              <a:buNone/>
              <a:defRPr sz="7200"/>
            </a:lvl2pPr>
            <a:lvl3pPr marL="1371600" lvl="2" indent="-228600" algn="l">
              <a:spcBef>
                <a:spcPts val="1440"/>
              </a:spcBef>
              <a:spcAft>
                <a:spcPts val="0"/>
              </a:spcAft>
              <a:buClr>
                <a:schemeClr val="dk1"/>
              </a:buClr>
              <a:buSzPts val="7200"/>
              <a:buFont typeface="Calibri"/>
              <a:buNone/>
              <a:defRPr sz="7200"/>
            </a:lvl3pPr>
            <a:lvl4pPr marL="1828800" lvl="3" indent="-228600" algn="l">
              <a:spcBef>
                <a:spcPts val="1440"/>
              </a:spcBef>
              <a:spcAft>
                <a:spcPts val="0"/>
              </a:spcAft>
              <a:buClr>
                <a:schemeClr val="dk1"/>
              </a:buClr>
              <a:buSzPts val="7200"/>
              <a:buFont typeface="Calibri"/>
              <a:buNone/>
              <a:defRPr sz="7200"/>
            </a:lvl4pPr>
            <a:lvl5pPr marL="2286000" lvl="4" indent="-228600" algn="l">
              <a:spcBef>
                <a:spcPts val="1440"/>
              </a:spcBef>
              <a:spcAft>
                <a:spcPts val="0"/>
              </a:spcAft>
              <a:buClr>
                <a:schemeClr val="dk1"/>
              </a:buClr>
              <a:buSzPts val="7200"/>
              <a:buFont typeface="Calibri"/>
              <a:buNone/>
              <a:defRPr sz="72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92"/>
        <p:cNvGrpSpPr/>
        <p:nvPr/>
      </p:nvGrpSpPr>
      <p:grpSpPr>
        <a:xfrm>
          <a:off x="0" y="0"/>
          <a:ext cx="0" cy="0"/>
          <a:chOff x="0" y="0"/>
          <a:chExt cx="0" cy="0"/>
        </a:xfrm>
      </p:grpSpPr>
      <p:sp>
        <p:nvSpPr>
          <p:cNvPr id="93" name="Google Shape;93;p12"/>
          <p:cNvSpPr txBox="1">
            <a:spLocks noGrp="1"/>
          </p:cNvSpPr>
          <p:nvPr>
            <p:ph type="title"/>
          </p:nvPr>
        </p:nvSpPr>
        <p:spPr>
          <a:xfrm>
            <a:off x="8602982" y="23042880"/>
            <a:ext cx="26334720" cy="2720342"/>
          </a:xfrm>
          <a:prstGeom prst="rect">
            <a:avLst/>
          </a:prstGeom>
          <a:noFill/>
          <a:ln>
            <a:noFill/>
          </a:ln>
        </p:spPr>
        <p:txBody>
          <a:bodyPr spcFirstLastPara="1" wrap="square" lIns="438900" tIns="219450" rIns="438900" bIns="219450" anchor="b" anchorCtr="0">
            <a:normAutofit/>
          </a:bodyPr>
          <a:lstStyle>
            <a:lvl1pPr lvl="0" algn="l">
              <a:spcBef>
                <a:spcPts val="0"/>
              </a:spcBef>
              <a:spcAft>
                <a:spcPts val="0"/>
              </a:spcAft>
              <a:buClr>
                <a:schemeClr val="dk1"/>
              </a:buClr>
              <a:buSzPts val="9600"/>
              <a:buFont typeface="Calibri"/>
              <a:buNone/>
              <a:defRPr sz="9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2"/>
          <p:cNvSpPr>
            <a:spLocks noGrp="1"/>
          </p:cNvSpPr>
          <p:nvPr>
            <p:ph type="pic" idx="2"/>
          </p:nvPr>
        </p:nvSpPr>
        <p:spPr>
          <a:xfrm>
            <a:off x="8602982" y="2941320"/>
            <a:ext cx="26334720" cy="19751040"/>
          </a:xfrm>
          <a:prstGeom prst="rect">
            <a:avLst/>
          </a:prstGeom>
          <a:noFill/>
          <a:ln>
            <a:noFill/>
          </a:ln>
        </p:spPr>
      </p:sp>
      <p:sp>
        <p:nvSpPr>
          <p:cNvPr id="95" name="Google Shape;95;p12"/>
          <p:cNvSpPr txBox="1">
            <a:spLocks noGrp="1"/>
          </p:cNvSpPr>
          <p:nvPr>
            <p:ph type="body" idx="1"/>
          </p:nvPr>
        </p:nvSpPr>
        <p:spPr>
          <a:xfrm>
            <a:off x="8602982" y="25763222"/>
            <a:ext cx="26334720" cy="3863338"/>
          </a:xfrm>
          <a:prstGeom prst="rect">
            <a:avLst/>
          </a:prstGeom>
          <a:noFill/>
          <a:ln>
            <a:noFill/>
          </a:ln>
        </p:spPr>
        <p:txBody>
          <a:bodyPr spcFirstLastPara="1" wrap="square" lIns="438900" tIns="219450" rIns="438900" bIns="219450" anchor="t" anchorCtr="0">
            <a:normAutofit/>
          </a:bodyPr>
          <a:lstStyle>
            <a:lvl1pPr marL="457200" lvl="0" indent="-228600" algn="l">
              <a:spcBef>
                <a:spcPts val="1340"/>
              </a:spcBef>
              <a:spcAft>
                <a:spcPts val="0"/>
              </a:spcAft>
              <a:buClr>
                <a:schemeClr val="dk1"/>
              </a:buClr>
              <a:buSzPts val="6700"/>
              <a:buNone/>
              <a:defRPr sz="6700"/>
            </a:lvl1pPr>
            <a:lvl2pPr marL="914400" lvl="1" indent="-228600" algn="l">
              <a:spcBef>
                <a:spcPts val="1160"/>
              </a:spcBef>
              <a:spcAft>
                <a:spcPts val="0"/>
              </a:spcAft>
              <a:buClr>
                <a:schemeClr val="dk1"/>
              </a:buClr>
              <a:buSzPts val="5800"/>
              <a:buNone/>
              <a:defRPr sz="5800"/>
            </a:lvl2pPr>
            <a:lvl3pPr marL="1371600" lvl="2" indent="-228600" algn="l">
              <a:spcBef>
                <a:spcPts val="960"/>
              </a:spcBef>
              <a:spcAft>
                <a:spcPts val="0"/>
              </a:spcAft>
              <a:buClr>
                <a:schemeClr val="dk1"/>
              </a:buClr>
              <a:buSzPts val="4800"/>
              <a:buNone/>
              <a:defRPr sz="4800"/>
            </a:lvl3pPr>
            <a:lvl4pPr marL="1828800" lvl="3" indent="-228600" algn="l">
              <a:spcBef>
                <a:spcPts val="860"/>
              </a:spcBef>
              <a:spcAft>
                <a:spcPts val="0"/>
              </a:spcAft>
              <a:buClr>
                <a:schemeClr val="dk1"/>
              </a:buClr>
              <a:buSzPts val="4300"/>
              <a:buNone/>
              <a:defRPr sz="4300"/>
            </a:lvl4pPr>
            <a:lvl5pPr marL="2286000" lvl="4" indent="-228600" algn="l">
              <a:spcBef>
                <a:spcPts val="860"/>
              </a:spcBef>
              <a:spcAft>
                <a:spcPts val="0"/>
              </a:spcAft>
              <a:buClr>
                <a:schemeClr val="dk1"/>
              </a:buClr>
              <a:buSzPts val="4300"/>
              <a:buNone/>
              <a:defRPr sz="4300"/>
            </a:lvl5pPr>
            <a:lvl6pPr marL="2743200" lvl="5" indent="-228600" algn="l">
              <a:spcBef>
                <a:spcPts val="860"/>
              </a:spcBef>
              <a:spcAft>
                <a:spcPts val="0"/>
              </a:spcAft>
              <a:buClr>
                <a:schemeClr val="dk1"/>
              </a:buClr>
              <a:buSzPts val="4300"/>
              <a:buNone/>
              <a:defRPr sz="4300"/>
            </a:lvl6pPr>
            <a:lvl7pPr marL="3200400" lvl="6" indent="-228600" algn="l">
              <a:spcBef>
                <a:spcPts val="860"/>
              </a:spcBef>
              <a:spcAft>
                <a:spcPts val="0"/>
              </a:spcAft>
              <a:buClr>
                <a:schemeClr val="dk1"/>
              </a:buClr>
              <a:buSzPts val="4300"/>
              <a:buNone/>
              <a:defRPr sz="4300"/>
            </a:lvl7pPr>
            <a:lvl8pPr marL="3657600" lvl="7" indent="-228600" algn="l">
              <a:spcBef>
                <a:spcPts val="860"/>
              </a:spcBef>
              <a:spcAft>
                <a:spcPts val="0"/>
              </a:spcAft>
              <a:buClr>
                <a:schemeClr val="dk1"/>
              </a:buClr>
              <a:buSzPts val="4300"/>
              <a:buNone/>
              <a:defRPr sz="4300"/>
            </a:lvl8pPr>
            <a:lvl9pPr marL="4114800" lvl="8" indent="-228600" algn="l">
              <a:spcBef>
                <a:spcPts val="860"/>
              </a:spcBef>
              <a:spcAft>
                <a:spcPts val="0"/>
              </a:spcAft>
              <a:buClr>
                <a:schemeClr val="dk1"/>
              </a:buClr>
              <a:buSzPts val="4300"/>
              <a:buNone/>
              <a:defRPr sz="4300"/>
            </a:lvl9pPr>
          </a:lstStyle>
          <a:p>
            <a:endParaRPr/>
          </a:p>
        </p:txBody>
      </p:sp>
      <p:sp>
        <p:nvSpPr>
          <p:cNvPr id="96" name="Google Shape;96;p12"/>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2"/>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12"/>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99"/>
        <p:cNvGrpSpPr/>
        <p:nvPr/>
      </p:nvGrpSpPr>
      <p:grpSpPr>
        <a:xfrm>
          <a:off x="0" y="0"/>
          <a:ext cx="0" cy="0"/>
          <a:chOff x="0" y="0"/>
          <a:chExt cx="0" cy="0"/>
        </a:xfrm>
      </p:grpSpPr>
      <p:sp>
        <p:nvSpPr>
          <p:cNvPr id="100" name="Google Shape;100;p13"/>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1" name="Google Shape;101;p13"/>
          <p:cNvSpPr txBox="1">
            <a:spLocks noGrp="1"/>
          </p:cNvSpPr>
          <p:nvPr>
            <p:ph type="body" idx="1"/>
          </p:nvPr>
        </p:nvSpPr>
        <p:spPr>
          <a:xfrm rot="5400000">
            <a:off x="11083289" y="-1207766"/>
            <a:ext cx="21724622" cy="39502080"/>
          </a:xfrm>
          <a:prstGeom prst="rect">
            <a:avLst/>
          </a:prstGeom>
          <a:noFill/>
          <a:ln>
            <a:noFill/>
          </a:ln>
        </p:spPr>
        <p:txBody>
          <a:bodyPr spcFirstLastPara="1" wrap="square" lIns="438900" tIns="219450" rIns="438900" bIns="21945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2" name="Google Shape;102;p13"/>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3"/>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3"/>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105"/>
        <p:cNvGrpSpPr/>
        <p:nvPr/>
      </p:nvGrpSpPr>
      <p:grpSpPr>
        <a:xfrm>
          <a:off x="0" y="0"/>
          <a:ext cx="0" cy="0"/>
          <a:chOff x="0" y="0"/>
          <a:chExt cx="0" cy="0"/>
        </a:xfrm>
      </p:grpSpPr>
      <p:sp>
        <p:nvSpPr>
          <p:cNvPr id="106" name="Google Shape;106;p14"/>
          <p:cNvSpPr txBox="1">
            <a:spLocks noGrp="1"/>
          </p:cNvSpPr>
          <p:nvPr>
            <p:ph type="title"/>
          </p:nvPr>
        </p:nvSpPr>
        <p:spPr>
          <a:xfrm rot="5400000">
            <a:off x="22715220" y="10424165"/>
            <a:ext cx="28087320" cy="987552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14"/>
          <p:cNvSpPr txBox="1">
            <a:spLocks noGrp="1"/>
          </p:cNvSpPr>
          <p:nvPr>
            <p:ph type="body" idx="1"/>
          </p:nvPr>
        </p:nvSpPr>
        <p:spPr>
          <a:xfrm rot="5400000">
            <a:off x="2598420" y="914405"/>
            <a:ext cx="28087320" cy="28895040"/>
          </a:xfrm>
          <a:prstGeom prst="rect">
            <a:avLst/>
          </a:prstGeom>
          <a:noFill/>
          <a:ln>
            <a:noFill/>
          </a:ln>
        </p:spPr>
        <p:txBody>
          <a:bodyPr spcFirstLastPara="1" wrap="square" lIns="438900" tIns="219450" rIns="438900" bIns="21945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8" name="Google Shape;108;p14"/>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14"/>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14"/>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121"/>
        <p:cNvGrpSpPr/>
        <p:nvPr/>
      </p:nvGrpSpPr>
      <p:grpSpPr>
        <a:xfrm>
          <a:off x="0" y="0"/>
          <a:ext cx="0" cy="0"/>
          <a:chOff x="0" y="0"/>
          <a:chExt cx="0" cy="0"/>
        </a:xfrm>
      </p:grpSpPr>
      <p:sp>
        <p:nvSpPr>
          <p:cNvPr id="122" name="Google Shape;122;p16"/>
          <p:cNvSpPr txBox="1">
            <a:spLocks noGrp="1"/>
          </p:cNvSpPr>
          <p:nvPr>
            <p:ph type="body" idx="1"/>
          </p:nvPr>
        </p:nvSpPr>
        <p:spPr>
          <a:xfrm>
            <a:off x="459674" y="6378481"/>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3" name="Google Shape;123;p16"/>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4" name="Google Shape;124;p16"/>
          <p:cNvSpPr txBox="1">
            <a:spLocks noGrp="1"/>
          </p:cNvSpPr>
          <p:nvPr>
            <p:ph type="body" idx="3"/>
          </p:nvPr>
        </p:nvSpPr>
        <p:spPr>
          <a:xfrm>
            <a:off x="477825" y="14212513"/>
            <a:ext cx="10050462"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5" name="Google Shape;125;p16"/>
          <p:cNvSpPr txBox="1">
            <a:spLocks noGrp="1"/>
          </p:cNvSpPr>
          <p:nvPr>
            <p:ph type="body" idx="4"/>
          </p:nvPr>
        </p:nvSpPr>
        <p:spPr>
          <a:xfrm>
            <a:off x="11460161"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6" name="Google Shape;126;p16"/>
          <p:cNvSpPr txBox="1">
            <a:spLocks noGrp="1"/>
          </p:cNvSpPr>
          <p:nvPr>
            <p:ph type="body" idx="5"/>
          </p:nvPr>
        </p:nvSpPr>
        <p:spPr>
          <a:xfrm>
            <a:off x="11460162"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7" name="Google Shape;127;p16"/>
          <p:cNvSpPr txBox="1">
            <a:spLocks noGrp="1"/>
          </p:cNvSpPr>
          <p:nvPr>
            <p:ph type="body" idx="6"/>
          </p:nvPr>
        </p:nvSpPr>
        <p:spPr>
          <a:xfrm>
            <a:off x="22448845"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8" name="Google Shape;128;p16"/>
          <p:cNvSpPr txBox="1">
            <a:spLocks noGrp="1"/>
          </p:cNvSpPr>
          <p:nvPr>
            <p:ph type="body" idx="7"/>
          </p:nvPr>
        </p:nvSpPr>
        <p:spPr>
          <a:xfrm>
            <a:off x="22440906" y="5548749"/>
            <a:ext cx="1005840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9" name="Google Shape;129;p16"/>
          <p:cNvSpPr txBox="1">
            <a:spLocks noGrp="1"/>
          </p:cNvSpPr>
          <p:nvPr>
            <p:ph type="body" idx="8"/>
          </p:nvPr>
        </p:nvSpPr>
        <p:spPr>
          <a:xfrm>
            <a:off x="33422043" y="5548749"/>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0" name="Google Shape;130;p16"/>
          <p:cNvSpPr txBox="1">
            <a:spLocks noGrp="1"/>
          </p:cNvSpPr>
          <p:nvPr>
            <p:ph type="body" idx="9"/>
          </p:nvPr>
        </p:nvSpPr>
        <p:spPr>
          <a:xfrm>
            <a:off x="33422043" y="6378481"/>
            <a:ext cx="1004701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1" name="Google Shape;131;p16"/>
          <p:cNvSpPr txBox="1">
            <a:spLocks noGrp="1"/>
          </p:cNvSpPr>
          <p:nvPr>
            <p:ph type="body" idx="13"/>
          </p:nvPr>
        </p:nvSpPr>
        <p:spPr>
          <a:xfrm>
            <a:off x="33422043" y="14272738"/>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2" name="Google Shape;132;p16"/>
          <p:cNvSpPr txBox="1">
            <a:spLocks noGrp="1"/>
          </p:cNvSpPr>
          <p:nvPr>
            <p:ph type="body" idx="14"/>
          </p:nvPr>
        </p:nvSpPr>
        <p:spPr>
          <a:xfrm>
            <a:off x="33422043" y="15011402"/>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3" name="Google Shape;133;p16"/>
          <p:cNvSpPr txBox="1">
            <a:spLocks noGrp="1"/>
          </p:cNvSpPr>
          <p:nvPr>
            <p:ph type="body" idx="15"/>
          </p:nvPr>
        </p:nvSpPr>
        <p:spPr>
          <a:xfrm>
            <a:off x="33422043" y="25679401"/>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4" name="Google Shape;134;p16"/>
          <p:cNvSpPr txBox="1">
            <a:spLocks noGrp="1"/>
          </p:cNvSpPr>
          <p:nvPr>
            <p:ph type="body" idx="16"/>
          </p:nvPr>
        </p:nvSpPr>
        <p:spPr>
          <a:xfrm>
            <a:off x="33422043" y="26433446"/>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5" name="Google Shape;135;p16"/>
          <p:cNvSpPr txBox="1">
            <a:spLocks noGrp="1"/>
          </p:cNvSpPr>
          <p:nvPr>
            <p:ph type="body" idx="17"/>
          </p:nvPr>
        </p:nvSpPr>
        <p:spPr>
          <a:xfrm>
            <a:off x="459674" y="14951552"/>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6" name="Google Shape;136;p16"/>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7" name="Google Shape;137;p16"/>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38" name="Google Shape;138;p16"/>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Without Quick Guides">
  <p:cSld name="Without Quick Guides">
    <p:spTree>
      <p:nvGrpSpPr>
        <p:cNvPr id="1" name="Shape 147"/>
        <p:cNvGrpSpPr/>
        <p:nvPr/>
      </p:nvGrpSpPr>
      <p:grpSpPr>
        <a:xfrm>
          <a:off x="0" y="0"/>
          <a:ext cx="0" cy="0"/>
          <a:chOff x="0" y="0"/>
          <a:chExt cx="0" cy="0"/>
        </a:xfrm>
      </p:grpSpPr>
      <p:sp>
        <p:nvSpPr>
          <p:cNvPr id="148" name="Google Shape;148;p18"/>
          <p:cNvSpPr txBox="1">
            <a:spLocks noGrp="1"/>
          </p:cNvSpPr>
          <p:nvPr>
            <p:ph type="body" idx="1"/>
          </p:nvPr>
        </p:nvSpPr>
        <p:spPr>
          <a:xfrm>
            <a:off x="459674" y="6378481"/>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49" name="Google Shape;149;p18"/>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0" name="Google Shape;150;p18"/>
          <p:cNvSpPr txBox="1">
            <a:spLocks noGrp="1"/>
          </p:cNvSpPr>
          <p:nvPr>
            <p:ph type="body" idx="3"/>
          </p:nvPr>
        </p:nvSpPr>
        <p:spPr>
          <a:xfrm>
            <a:off x="477825" y="14212513"/>
            <a:ext cx="10050462"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1" name="Google Shape;151;p18"/>
          <p:cNvSpPr txBox="1">
            <a:spLocks noGrp="1"/>
          </p:cNvSpPr>
          <p:nvPr>
            <p:ph type="body" idx="4"/>
          </p:nvPr>
        </p:nvSpPr>
        <p:spPr>
          <a:xfrm>
            <a:off x="11460161"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2" name="Google Shape;152;p18"/>
          <p:cNvSpPr txBox="1">
            <a:spLocks noGrp="1"/>
          </p:cNvSpPr>
          <p:nvPr>
            <p:ph type="body" idx="5"/>
          </p:nvPr>
        </p:nvSpPr>
        <p:spPr>
          <a:xfrm>
            <a:off x="11460162" y="5548749"/>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3" name="Google Shape;153;p18"/>
          <p:cNvSpPr txBox="1">
            <a:spLocks noGrp="1"/>
          </p:cNvSpPr>
          <p:nvPr>
            <p:ph type="body" idx="6"/>
          </p:nvPr>
        </p:nvSpPr>
        <p:spPr>
          <a:xfrm>
            <a:off x="22448845" y="6378481"/>
            <a:ext cx="10048874"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4" name="Google Shape;154;p18"/>
          <p:cNvSpPr txBox="1">
            <a:spLocks noGrp="1"/>
          </p:cNvSpPr>
          <p:nvPr>
            <p:ph type="body" idx="7"/>
          </p:nvPr>
        </p:nvSpPr>
        <p:spPr>
          <a:xfrm>
            <a:off x="22440906" y="5548749"/>
            <a:ext cx="1005840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5" name="Google Shape;155;p18"/>
          <p:cNvSpPr txBox="1">
            <a:spLocks noGrp="1"/>
          </p:cNvSpPr>
          <p:nvPr>
            <p:ph type="body" idx="8"/>
          </p:nvPr>
        </p:nvSpPr>
        <p:spPr>
          <a:xfrm>
            <a:off x="33422043" y="5548749"/>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6" name="Google Shape;156;p18"/>
          <p:cNvSpPr txBox="1">
            <a:spLocks noGrp="1"/>
          </p:cNvSpPr>
          <p:nvPr>
            <p:ph type="body" idx="9"/>
          </p:nvPr>
        </p:nvSpPr>
        <p:spPr>
          <a:xfrm>
            <a:off x="33422043" y="6378481"/>
            <a:ext cx="1004701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7" name="Google Shape;157;p18"/>
          <p:cNvSpPr txBox="1">
            <a:spLocks noGrp="1"/>
          </p:cNvSpPr>
          <p:nvPr>
            <p:ph type="body" idx="13"/>
          </p:nvPr>
        </p:nvSpPr>
        <p:spPr>
          <a:xfrm>
            <a:off x="33422043" y="14272738"/>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8" name="Google Shape;158;p18"/>
          <p:cNvSpPr txBox="1">
            <a:spLocks noGrp="1"/>
          </p:cNvSpPr>
          <p:nvPr>
            <p:ph type="body" idx="14"/>
          </p:nvPr>
        </p:nvSpPr>
        <p:spPr>
          <a:xfrm>
            <a:off x="33422043" y="15011402"/>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59" name="Google Shape;159;p18"/>
          <p:cNvSpPr txBox="1">
            <a:spLocks noGrp="1"/>
          </p:cNvSpPr>
          <p:nvPr>
            <p:ph type="body" idx="15"/>
          </p:nvPr>
        </p:nvSpPr>
        <p:spPr>
          <a:xfrm>
            <a:off x="33422043" y="25679401"/>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0" name="Google Shape;160;p18"/>
          <p:cNvSpPr txBox="1">
            <a:spLocks noGrp="1"/>
          </p:cNvSpPr>
          <p:nvPr>
            <p:ph type="body" idx="16"/>
          </p:nvPr>
        </p:nvSpPr>
        <p:spPr>
          <a:xfrm>
            <a:off x="33422043" y="26433446"/>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1" name="Google Shape;161;p18"/>
          <p:cNvSpPr txBox="1">
            <a:spLocks noGrp="1"/>
          </p:cNvSpPr>
          <p:nvPr>
            <p:ph type="body" idx="17"/>
          </p:nvPr>
        </p:nvSpPr>
        <p:spPr>
          <a:xfrm>
            <a:off x="459674" y="14951552"/>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2" name="Google Shape;162;p18"/>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3" name="Google Shape;163;p18"/>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64" name="Google Shape;164;p18"/>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tandard 3 columns">
  <p:cSld name="Standard 3 columns">
    <p:spTree>
      <p:nvGrpSpPr>
        <p:cNvPr id="1" name="Shape 175"/>
        <p:cNvGrpSpPr/>
        <p:nvPr/>
      </p:nvGrpSpPr>
      <p:grpSpPr>
        <a:xfrm>
          <a:off x="0" y="0"/>
          <a:ext cx="0" cy="0"/>
          <a:chOff x="0" y="0"/>
          <a:chExt cx="0" cy="0"/>
        </a:xfrm>
      </p:grpSpPr>
      <p:sp>
        <p:nvSpPr>
          <p:cNvPr id="176" name="Google Shape;176;p20"/>
          <p:cNvSpPr txBox="1">
            <a:spLocks noGrp="1"/>
          </p:cNvSpPr>
          <p:nvPr>
            <p:ph type="body" idx="1"/>
          </p:nvPr>
        </p:nvSpPr>
        <p:spPr>
          <a:xfrm>
            <a:off x="904186" y="6295353"/>
            <a:ext cx="13591277"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77" name="Google Shape;177;p20"/>
          <p:cNvSpPr txBox="1">
            <a:spLocks noGrp="1"/>
          </p:cNvSpPr>
          <p:nvPr>
            <p:ph type="body" idx="2"/>
          </p:nvPr>
        </p:nvSpPr>
        <p:spPr>
          <a:xfrm>
            <a:off x="922338" y="5431995"/>
            <a:ext cx="13573126"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78" name="Google Shape;178;p20"/>
          <p:cNvSpPr txBox="1">
            <a:spLocks noGrp="1"/>
          </p:cNvSpPr>
          <p:nvPr>
            <p:ph type="body" idx="3"/>
          </p:nvPr>
        </p:nvSpPr>
        <p:spPr>
          <a:xfrm>
            <a:off x="922338" y="18240478"/>
            <a:ext cx="13592864"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79" name="Google Shape;179;p20"/>
          <p:cNvSpPr txBox="1">
            <a:spLocks noGrp="1"/>
          </p:cNvSpPr>
          <p:nvPr>
            <p:ph type="body" idx="4"/>
          </p:nvPr>
        </p:nvSpPr>
        <p:spPr>
          <a:xfrm>
            <a:off x="942080" y="17409229"/>
            <a:ext cx="1357312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0" name="Google Shape;180;p20"/>
          <p:cNvSpPr txBox="1">
            <a:spLocks noGrp="1"/>
          </p:cNvSpPr>
          <p:nvPr>
            <p:ph type="body" idx="5"/>
          </p:nvPr>
        </p:nvSpPr>
        <p:spPr>
          <a:xfrm>
            <a:off x="15154276" y="21595083"/>
            <a:ext cx="13571534"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1" name="Google Shape;181;p20"/>
          <p:cNvSpPr txBox="1">
            <a:spLocks noGrp="1"/>
          </p:cNvSpPr>
          <p:nvPr>
            <p:ph type="body" idx="6"/>
          </p:nvPr>
        </p:nvSpPr>
        <p:spPr>
          <a:xfrm>
            <a:off x="15154276" y="20739663"/>
            <a:ext cx="13571534"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2" name="Google Shape;182;p20"/>
          <p:cNvSpPr txBox="1">
            <a:spLocks noGrp="1"/>
          </p:cNvSpPr>
          <p:nvPr>
            <p:ph type="body" idx="7"/>
          </p:nvPr>
        </p:nvSpPr>
        <p:spPr>
          <a:xfrm>
            <a:off x="15162215" y="6295353"/>
            <a:ext cx="13571534"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3" name="Google Shape;183;p20"/>
          <p:cNvSpPr txBox="1">
            <a:spLocks noGrp="1"/>
          </p:cNvSpPr>
          <p:nvPr>
            <p:ph type="body" idx="8"/>
          </p:nvPr>
        </p:nvSpPr>
        <p:spPr>
          <a:xfrm>
            <a:off x="15154277" y="5431995"/>
            <a:ext cx="135794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4" name="Google Shape;184;p20"/>
          <p:cNvSpPr txBox="1">
            <a:spLocks noGrp="1"/>
          </p:cNvSpPr>
          <p:nvPr>
            <p:ph type="body" idx="9"/>
          </p:nvPr>
        </p:nvSpPr>
        <p:spPr>
          <a:xfrm>
            <a:off x="29395741" y="5431995"/>
            <a:ext cx="13576029"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5" name="Google Shape;185;p20"/>
          <p:cNvSpPr txBox="1">
            <a:spLocks noGrp="1"/>
          </p:cNvSpPr>
          <p:nvPr>
            <p:ph type="body" idx="13"/>
          </p:nvPr>
        </p:nvSpPr>
        <p:spPr>
          <a:xfrm>
            <a:off x="29395741" y="6295353"/>
            <a:ext cx="13576029"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6" name="Google Shape;186;p20"/>
          <p:cNvSpPr txBox="1">
            <a:spLocks noGrp="1"/>
          </p:cNvSpPr>
          <p:nvPr>
            <p:ph type="body" idx="14"/>
          </p:nvPr>
        </p:nvSpPr>
        <p:spPr>
          <a:xfrm>
            <a:off x="29395741" y="17377122"/>
            <a:ext cx="13576029"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7" name="Google Shape;187;p20"/>
          <p:cNvSpPr txBox="1">
            <a:spLocks noGrp="1"/>
          </p:cNvSpPr>
          <p:nvPr>
            <p:ph type="body" idx="15"/>
          </p:nvPr>
        </p:nvSpPr>
        <p:spPr>
          <a:xfrm>
            <a:off x="29390710" y="18157350"/>
            <a:ext cx="13581061"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8" name="Google Shape;188;p20"/>
          <p:cNvSpPr txBox="1">
            <a:spLocks noGrp="1"/>
          </p:cNvSpPr>
          <p:nvPr>
            <p:ph type="body" idx="16"/>
          </p:nvPr>
        </p:nvSpPr>
        <p:spPr>
          <a:xfrm>
            <a:off x="29395741" y="25845657"/>
            <a:ext cx="13576029"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89" name="Google Shape;189;p20"/>
          <p:cNvSpPr txBox="1">
            <a:spLocks noGrp="1"/>
          </p:cNvSpPr>
          <p:nvPr>
            <p:ph type="body" idx="17"/>
          </p:nvPr>
        </p:nvSpPr>
        <p:spPr>
          <a:xfrm>
            <a:off x="29395742" y="26625887"/>
            <a:ext cx="13581061" cy="861752"/>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90" name="Google Shape;190;p20"/>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91" name="Google Shape;191;p20"/>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92" name="Google Shape;192;p20"/>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Wide center column">
  <p:cSld name="Wide center column">
    <p:spTree>
      <p:nvGrpSpPr>
        <p:cNvPr id="1" name="Shape 200"/>
        <p:cNvGrpSpPr/>
        <p:nvPr/>
      </p:nvGrpSpPr>
      <p:grpSpPr>
        <a:xfrm>
          <a:off x="0" y="0"/>
          <a:ext cx="0" cy="0"/>
          <a:chOff x="0" y="0"/>
          <a:chExt cx="0" cy="0"/>
        </a:xfrm>
      </p:grpSpPr>
      <p:sp>
        <p:nvSpPr>
          <p:cNvPr id="201" name="Google Shape;201;p22"/>
          <p:cNvSpPr txBox="1">
            <a:spLocks noGrp="1"/>
          </p:cNvSpPr>
          <p:nvPr>
            <p:ph type="body" idx="1"/>
          </p:nvPr>
        </p:nvSpPr>
        <p:spPr>
          <a:xfrm>
            <a:off x="904188" y="6212225"/>
            <a:ext cx="10056813"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2" name="Google Shape;202;p22"/>
          <p:cNvSpPr txBox="1">
            <a:spLocks noGrp="1"/>
          </p:cNvSpPr>
          <p:nvPr>
            <p:ph type="body" idx="2"/>
          </p:nvPr>
        </p:nvSpPr>
        <p:spPr>
          <a:xfrm>
            <a:off x="922341" y="5348867"/>
            <a:ext cx="10048875"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3" name="Google Shape;203;p22"/>
          <p:cNvSpPr txBox="1">
            <a:spLocks noGrp="1"/>
          </p:cNvSpPr>
          <p:nvPr>
            <p:ph type="body" idx="3"/>
          </p:nvPr>
        </p:nvSpPr>
        <p:spPr>
          <a:xfrm>
            <a:off x="902598" y="15043762"/>
            <a:ext cx="1005840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4" name="Google Shape;204;p22"/>
          <p:cNvSpPr txBox="1">
            <a:spLocks noGrp="1"/>
          </p:cNvSpPr>
          <p:nvPr>
            <p:ph type="body" idx="4"/>
          </p:nvPr>
        </p:nvSpPr>
        <p:spPr>
          <a:xfrm>
            <a:off x="922339" y="14212513"/>
            <a:ext cx="10050462"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5" name="Google Shape;205;p22"/>
          <p:cNvSpPr txBox="1">
            <a:spLocks noGrp="1"/>
          </p:cNvSpPr>
          <p:nvPr>
            <p:ph type="body" idx="5"/>
          </p:nvPr>
        </p:nvSpPr>
        <p:spPr>
          <a:xfrm>
            <a:off x="11587163" y="6204287"/>
            <a:ext cx="2072004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6" name="Google Shape;206;p22"/>
          <p:cNvSpPr txBox="1">
            <a:spLocks noGrp="1"/>
          </p:cNvSpPr>
          <p:nvPr>
            <p:ph type="body" idx="6"/>
          </p:nvPr>
        </p:nvSpPr>
        <p:spPr>
          <a:xfrm>
            <a:off x="11587164" y="5348867"/>
            <a:ext cx="2072005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7" name="Google Shape;207;p22"/>
          <p:cNvSpPr txBox="1">
            <a:spLocks noGrp="1"/>
          </p:cNvSpPr>
          <p:nvPr>
            <p:ph type="body" idx="7"/>
          </p:nvPr>
        </p:nvSpPr>
        <p:spPr>
          <a:xfrm>
            <a:off x="11587164" y="21896538"/>
            <a:ext cx="20720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8" name="Google Shape;208;p22"/>
          <p:cNvSpPr txBox="1">
            <a:spLocks noGrp="1"/>
          </p:cNvSpPr>
          <p:nvPr>
            <p:ph type="body" idx="8"/>
          </p:nvPr>
        </p:nvSpPr>
        <p:spPr>
          <a:xfrm>
            <a:off x="11587162" y="21074746"/>
            <a:ext cx="20720050"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09" name="Google Shape;209;p22"/>
          <p:cNvSpPr txBox="1">
            <a:spLocks noGrp="1"/>
          </p:cNvSpPr>
          <p:nvPr>
            <p:ph type="body" idx="9"/>
          </p:nvPr>
        </p:nvSpPr>
        <p:spPr>
          <a:xfrm>
            <a:off x="32905536" y="5348867"/>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0" name="Google Shape;210;p22"/>
          <p:cNvSpPr txBox="1">
            <a:spLocks noGrp="1"/>
          </p:cNvSpPr>
          <p:nvPr>
            <p:ph type="body" idx="13"/>
          </p:nvPr>
        </p:nvSpPr>
        <p:spPr>
          <a:xfrm>
            <a:off x="32905536" y="6212225"/>
            <a:ext cx="10047018"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1" name="Google Shape;211;p22"/>
          <p:cNvSpPr txBox="1">
            <a:spLocks noGrp="1"/>
          </p:cNvSpPr>
          <p:nvPr>
            <p:ph type="body" idx="14"/>
          </p:nvPr>
        </p:nvSpPr>
        <p:spPr>
          <a:xfrm>
            <a:off x="32905536" y="14272738"/>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2" name="Google Shape;212;p22"/>
          <p:cNvSpPr txBox="1">
            <a:spLocks noGrp="1"/>
          </p:cNvSpPr>
          <p:nvPr>
            <p:ph type="body" idx="15"/>
          </p:nvPr>
        </p:nvSpPr>
        <p:spPr>
          <a:xfrm>
            <a:off x="32905536" y="15011402"/>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3" name="Google Shape;213;p22"/>
          <p:cNvSpPr txBox="1">
            <a:spLocks noGrp="1"/>
          </p:cNvSpPr>
          <p:nvPr>
            <p:ph type="body" idx="16"/>
          </p:nvPr>
        </p:nvSpPr>
        <p:spPr>
          <a:xfrm>
            <a:off x="32905536" y="25669876"/>
            <a:ext cx="10047018" cy="754045"/>
          </a:xfrm>
          <a:prstGeom prst="rect">
            <a:avLst/>
          </a:prstGeom>
          <a:noFill/>
          <a:ln>
            <a:noFill/>
          </a:ln>
        </p:spPr>
        <p:txBody>
          <a:bodyPr spcFirstLastPara="1" wrap="square" lIns="91425" tIns="91425" rIns="91425" bIns="91425" anchor="ctr" anchorCtr="0">
            <a:spAutoFit/>
          </a:bodyPr>
          <a:lstStyle>
            <a:lvl1pPr marL="457200" marR="0" lvl="0" indent="-228600" algn="ctr" rtl="0">
              <a:spcBef>
                <a:spcPts val="740"/>
              </a:spcBef>
              <a:spcAft>
                <a:spcPts val="0"/>
              </a:spcAft>
              <a:buClr>
                <a:srgbClr val="2F2F2F"/>
              </a:buClr>
              <a:buSzPts val="3700"/>
              <a:buFont typeface="Arial"/>
              <a:buNone/>
              <a:defRPr sz="3700" b="1" i="0" u="sng" strike="noStrike" cap="none">
                <a:solidFill>
                  <a:srgbClr val="2F2F2F"/>
                </a:solidFill>
                <a:latin typeface="Calibri"/>
                <a:ea typeface="Calibri"/>
                <a:cs typeface="Calibri"/>
                <a:sym typeface="Calibri"/>
              </a:defRPr>
            </a:lvl1pPr>
            <a:lvl2pPr marL="914400" marR="0" lvl="1" indent="-1085850" algn="l" rtl="0">
              <a:spcBef>
                <a:spcPts val="2700"/>
              </a:spcBef>
              <a:spcAft>
                <a:spcPts val="0"/>
              </a:spcAft>
              <a:buClr>
                <a:schemeClr val="dk1"/>
              </a:buClr>
              <a:buSzPts val="13500"/>
              <a:buFont typeface="Arial"/>
              <a:buChar char="–"/>
              <a:defRPr sz="13500" b="0" i="0" u="none" strike="noStrike" cap="none">
                <a:solidFill>
                  <a:schemeClr val="dk1"/>
                </a:solidFill>
                <a:latin typeface="Calibri"/>
                <a:ea typeface="Calibri"/>
                <a:cs typeface="Calibri"/>
                <a:sym typeface="Calibri"/>
              </a:defRPr>
            </a:lvl2pPr>
            <a:lvl3pPr marL="1371600" marR="0" lvl="2" indent="-965200" algn="l" rtl="0">
              <a:spcBef>
                <a:spcPts val="2320"/>
              </a:spcBef>
              <a:spcAft>
                <a:spcPts val="0"/>
              </a:spcAft>
              <a:buClr>
                <a:schemeClr val="dk1"/>
              </a:buClr>
              <a:buSzPts val="11600"/>
              <a:buFont typeface="Arial"/>
              <a:buChar char="•"/>
              <a:defRPr sz="116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4" name="Google Shape;214;p22"/>
          <p:cNvSpPr txBox="1">
            <a:spLocks noGrp="1"/>
          </p:cNvSpPr>
          <p:nvPr>
            <p:ph type="body" idx="17"/>
          </p:nvPr>
        </p:nvSpPr>
        <p:spPr>
          <a:xfrm>
            <a:off x="32905536" y="26436774"/>
            <a:ext cx="10052050" cy="846363"/>
          </a:xfrm>
          <a:prstGeom prst="rect">
            <a:avLst/>
          </a:prstGeom>
          <a:noFill/>
          <a:ln>
            <a:noFill/>
          </a:ln>
        </p:spPr>
        <p:txBody>
          <a:bodyPr spcFirstLastPara="1" wrap="square" lIns="228575" tIns="228575" rIns="228575" bIns="228575" anchor="t" anchorCtr="0">
            <a:spAutoFit/>
          </a:bodyPr>
          <a:lstStyle>
            <a:lvl1pPr marL="457200" marR="0" lvl="0" indent="-228600" algn="l" rtl="0">
              <a:spcBef>
                <a:spcPts val="480"/>
              </a:spcBef>
              <a:spcAft>
                <a:spcPts val="0"/>
              </a:spcAft>
              <a:buClr>
                <a:srgbClr val="2F2F2F"/>
              </a:buClr>
              <a:buSzPts val="2400"/>
              <a:buFont typeface="Arial"/>
              <a:buNone/>
              <a:defRPr sz="2400" b="0" i="0" u="none" strike="noStrike" cap="none">
                <a:solidFill>
                  <a:srgbClr val="2F2F2F"/>
                </a:solidFill>
                <a:latin typeface="Times New Roman"/>
                <a:ea typeface="Times New Roman"/>
                <a:cs typeface="Times New Roman"/>
                <a:sym typeface="Times New Roman"/>
              </a:defRPr>
            </a:lvl1pPr>
            <a:lvl2pPr marL="914400" marR="0" lvl="1"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2pPr>
            <a:lvl3pPr marL="1371600" marR="0" lvl="2"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3pPr>
            <a:lvl4pPr marL="1828800" marR="0" lvl="3"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4pPr>
            <a:lvl5pPr marL="2286000" marR="0" lvl="4" indent="-387350" algn="l" rtl="0">
              <a:spcBef>
                <a:spcPts val="500"/>
              </a:spcBef>
              <a:spcAft>
                <a:spcPts val="0"/>
              </a:spcAft>
              <a:buClr>
                <a:schemeClr val="dk1"/>
              </a:buClr>
              <a:buSzPts val="2500"/>
              <a:buFont typeface="Arial"/>
              <a:buChar char="»"/>
              <a:defRPr sz="2500" b="0" i="0" u="none" strike="noStrike" cap="none">
                <a:solidFill>
                  <a:schemeClr val="dk1"/>
                </a:solidFill>
                <a:latin typeface="Trebuchet MS"/>
                <a:ea typeface="Trebuchet MS"/>
                <a:cs typeface="Trebuchet MS"/>
                <a:sym typeface="Trebuchet MS"/>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5" name="Google Shape;215;p22"/>
          <p:cNvSpPr txBox="1">
            <a:spLocks noGrp="1"/>
          </p:cNvSpPr>
          <p:nvPr>
            <p:ph type="body" idx="18"/>
          </p:nvPr>
        </p:nvSpPr>
        <p:spPr>
          <a:xfrm>
            <a:off x="5932593" y="3383947"/>
            <a:ext cx="31998968" cy="1280160"/>
          </a:xfrm>
          <a:prstGeom prst="rect">
            <a:avLst/>
          </a:prstGeom>
          <a:noFill/>
          <a:ln>
            <a:noFill/>
          </a:ln>
        </p:spPr>
        <p:txBody>
          <a:bodyPr spcFirstLastPara="1" wrap="square" lIns="91425" tIns="45700" rIns="91425" bIns="45700" anchor="t" anchorCtr="0">
            <a:normAutofit/>
          </a:bodyPr>
          <a:lstStyle>
            <a:lvl1pPr marL="457200" marR="0" lvl="0" indent="-228600" algn="ctr" rtl="0">
              <a:spcBef>
                <a:spcPts val="1080"/>
              </a:spcBef>
              <a:spcAft>
                <a:spcPts val="0"/>
              </a:spcAft>
              <a:buClr>
                <a:srgbClr val="2F2F2F"/>
              </a:buClr>
              <a:buSzPts val="5400"/>
              <a:buFont typeface="Arial"/>
              <a:buNone/>
              <a:defRPr sz="54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6" name="Google Shape;216;p22"/>
          <p:cNvSpPr txBox="1">
            <a:spLocks noGrp="1"/>
          </p:cNvSpPr>
          <p:nvPr>
            <p:ph type="body" idx="19"/>
          </p:nvPr>
        </p:nvSpPr>
        <p:spPr>
          <a:xfrm>
            <a:off x="5932593" y="2103787"/>
            <a:ext cx="31998968" cy="1280160"/>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600"/>
              </a:spcBef>
              <a:spcAft>
                <a:spcPts val="0"/>
              </a:spcAft>
              <a:buClr>
                <a:srgbClr val="2F2F2F"/>
              </a:buClr>
              <a:buSzPts val="8000"/>
              <a:buFont typeface="Arial"/>
              <a:buNone/>
              <a:defRPr sz="8000" b="0"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217" name="Google Shape;217;p22"/>
          <p:cNvSpPr txBox="1">
            <a:spLocks noGrp="1"/>
          </p:cNvSpPr>
          <p:nvPr>
            <p:ph type="body" idx="20"/>
          </p:nvPr>
        </p:nvSpPr>
        <p:spPr>
          <a:xfrm>
            <a:off x="5932593" y="465813"/>
            <a:ext cx="31998968" cy="1637973"/>
          </a:xfrm>
          <a:prstGeom prst="rect">
            <a:avLst/>
          </a:prstGeom>
          <a:noFill/>
          <a:ln>
            <a:noFill/>
          </a:ln>
        </p:spPr>
        <p:txBody>
          <a:bodyPr spcFirstLastPara="1" wrap="square" lIns="91425" tIns="45700" rIns="91425" bIns="45700" anchor="t" anchorCtr="1">
            <a:normAutofit/>
          </a:bodyPr>
          <a:lstStyle>
            <a:lvl1pPr marL="457200" marR="0" lvl="0" indent="-228600" algn="ctr" rtl="0">
              <a:spcBef>
                <a:spcPts val="1920"/>
              </a:spcBef>
              <a:spcAft>
                <a:spcPts val="0"/>
              </a:spcAft>
              <a:buClr>
                <a:srgbClr val="2F2F2F"/>
              </a:buClr>
              <a:buSzPts val="9600"/>
              <a:buFont typeface="Arial"/>
              <a:buNone/>
              <a:defRPr sz="9600" b="1" i="0" u="none" strike="noStrike" cap="none">
                <a:solidFill>
                  <a:srgbClr val="2F2F2F"/>
                </a:solidFill>
                <a:latin typeface="Calibri"/>
                <a:ea typeface="Calibri"/>
                <a:cs typeface="Calibri"/>
                <a:sym typeface="Calibri"/>
              </a:defRPr>
            </a:lvl1pPr>
            <a:lvl2pPr marL="914400" marR="0" lvl="1"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2pPr>
            <a:lvl3pPr marL="1371600" marR="0" lvl="2"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3pPr>
            <a:lvl4pPr marL="1828800" marR="0" lvl="3"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4pPr>
            <a:lvl5pPr marL="2286000" marR="0" lvl="4" indent="-228600" algn="l" rtl="0">
              <a:spcBef>
                <a:spcPts val="1440"/>
              </a:spcBef>
              <a:spcAft>
                <a:spcPts val="0"/>
              </a:spcAft>
              <a:buClr>
                <a:schemeClr val="dk1"/>
              </a:buClr>
              <a:buSzPts val="7200"/>
              <a:buFont typeface="Arial"/>
              <a:buNone/>
              <a:defRPr sz="72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spTree>
      <p:nvGrpSpPr>
        <p:cNvPr id="1" name="Shape 42"/>
        <p:cNvGrpSpPr/>
        <p:nvPr/>
      </p:nvGrpSpPr>
      <p:grpSpPr>
        <a:xfrm>
          <a:off x="0" y="0"/>
          <a:ext cx="0" cy="0"/>
          <a:chOff x="0" y="0"/>
          <a:chExt cx="0" cy="0"/>
        </a:xfrm>
      </p:grpSpPr>
      <p:sp>
        <p:nvSpPr>
          <p:cNvPr id="43" name="Google Shape;43;p4"/>
          <p:cNvSpPr txBox="1">
            <a:spLocks noGrp="1"/>
          </p:cNvSpPr>
          <p:nvPr>
            <p:ph type="ctrTitle"/>
          </p:nvPr>
        </p:nvSpPr>
        <p:spPr>
          <a:xfrm>
            <a:off x="3291840" y="10226042"/>
            <a:ext cx="37307520" cy="705612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4"/>
          <p:cNvSpPr txBox="1">
            <a:spLocks noGrp="1"/>
          </p:cNvSpPr>
          <p:nvPr>
            <p:ph type="subTitle" idx="1"/>
          </p:nvPr>
        </p:nvSpPr>
        <p:spPr>
          <a:xfrm>
            <a:off x="6583680" y="18653760"/>
            <a:ext cx="30723840" cy="8412480"/>
          </a:xfrm>
          <a:prstGeom prst="rect">
            <a:avLst/>
          </a:prstGeom>
          <a:noFill/>
          <a:ln>
            <a:noFill/>
          </a:ln>
        </p:spPr>
        <p:txBody>
          <a:bodyPr spcFirstLastPara="1" wrap="square" lIns="438900" tIns="219450" rIns="438900" bIns="219450" anchor="t" anchorCtr="0">
            <a:normAutofit/>
          </a:bodyPr>
          <a:lstStyle>
            <a:lvl1pPr lvl="0" algn="ctr">
              <a:spcBef>
                <a:spcPts val="3080"/>
              </a:spcBef>
              <a:spcAft>
                <a:spcPts val="0"/>
              </a:spcAft>
              <a:buClr>
                <a:srgbClr val="888888"/>
              </a:buClr>
              <a:buSzPts val="15400"/>
              <a:buNone/>
              <a:defRPr>
                <a:solidFill>
                  <a:srgbClr val="888888"/>
                </a:solidFill>
              </a:defRPr>
            </a:lvl1pPr>
            <a:lvl2pPr lvl="1" algn="ctr">
              <a:spcBef>
                <a:spcPts val="2680"/>
              </a:spcBef>
              <a:spcAft>
                <a:spcPts val="0"/>
              </a:spcAft>
              <a:buClr>
                <a:srgbClr val="888888"/>
              </a:buClr>
              <a:buSzPts val="13400"/>
              <a:buNone/>
              <a:defRPr>
                <a:solidFill>
                  <a:srgbClr val="888888"/>
                </a:solidFill>
              </a:defRPr>
            </a:lvl2pPr>
            <a:lvl3pPr lvl="2" algn="ctr">
              <a:spcBef>
                <a:spcPts val="2300"/>
              </a:spcBef>
              <a:spcAft>
                <a:spcPts val="0"/>
              </a:spcAft>
              <a:buClr>
                <a:srgbClr val="888888"/>
              </a:buClr>
              <a:buSzPts val="11500"/>
              <a:buNone/>
              <a:defRPr>
                <a:solidFill>
                  <a:srgbClr val="888888"/>
                </a:solidFill>
              </a:defRPr>
            </a:lvl3pPr>
            <a:lvl4pPr lvl="3" algn="ctr">
              <a:spcBef>
                <a:spcPts val="1920"/>
              </a:spcBef>
              <a:spcAft>
                <a:spcPts val="0"/>
              </a:spcAft>
              <a:buClr>
                <a:srgbClr val="888888"/>
              </a:buClr>
              <a:buSzPts val="9600"/>
              <a:buNone/>
              <a:defRPr>
                <a:solidFill>
                  <a:srgbClr val="888888"/>
                </a:solidFill>
              </a:defRPr>
            </a:lvl4pPr>
            <a:lvl5pPr lvl="4" algn="ctr">
              <a:spcBef>
                <a:spcPts val="1920"/>
              </a:spcBef>
              <a:spcAft>
                <a:spcPts val="0"/>
              </a:spcAft>
              <a:buClr>
                <a:srgbClr val="888888"/>
              </a:buClr>
              <a:buSzPts val="9600"/>
              <a:buNone/>
              <a:defRPr>
                <a:solidFill>
                  <a:srgbClr val="888888"/>
                </a:solidFill>
              </a:defRPr>
            </a:lvl5pPr>
            <a:lvl6pPr lvl="5" algn="ctr">
              <a:spcBef>
                <a:spcPts val="1920"/>
              </a:spcBef>
              <a:spcAft>
                <a:spcPts val="0"/>
              </a:spcAft>
              <a:buClr>
                <a:srgbClr val="888888"/>
              </a:buClr>
              <a:buSzPts val="9600"/>
              <a:buNone/>
              <a:defRPr>
                <a:solidFill>
                  <a:srgbClr val="888888"/>
                </a:solidFill>
              </a:defRPr>
            </a:lvl6pPr>
            <a:lvl7pPr lvl="6" algn="ctr">
              <a:spcBef>
                <a:spcPts val="1920"/>
              </a:spcBef>
              <a:spcAft>
                <a:spcPts val="0"/>
              </a:spcAft>
              <a:buClr>
                <a:srgbClr val="888888"/>
              </a:buClr>
              <a:buSzPts val="9600"/>
              <a:buNone/>
              <a:defRPr>
                <a:solidFill>
                  <a:srgbClr val="888888"/>
                </a:solidFill>
              </a:defRPr>
            </a:lvl7pPr>
            <a:lvl8pPr lvl="7" algn="ctr">
              <a:spcBef>
                <a:spcPts val="1920"/>
              </a:spcBef>
              <a:spcAft>
                <a:spcPts val="0"/>
              </a:spcAft>
              <a:buClr>
                <a:srgbClr val="888888"/>
              </a:buClr>
              <a:buSzPts val="9600"/>
              <a:buNone/>
              <a:defRPr>
                <a:solidFill>
                  <a:srgbClr val="888888"/>
                </a:solidFill>
              </a:defRPr>
            </a:lvl8pPr>
            <a:lvl9pPr lvl="8" algn="ctr">
              <a:spcBef>
                <a:spcPts val="1920"/>
              </a:spcBef>
              <a:spcAft>
                <a:spcPts val="0"/>
              </a:spcAft>
              <a:buClr>
                <a:srgbClr val="888888"/>
              </a:buClr>
              <a:buSzPts val="9600"/>
              <a:buNone/>
              <a:defRPr>
                <a:solidFill>
                  <a:srgbClr val="888888"/>
                </a:solidFill>
              </a:defRPr>
            </a:lvl9pPr>
          </a:lstStyle>
          <a:p>
            <a:endParaRPr/>
          </a:p>
        </p:txBody>
      </p:sp>
      <p:sp>
        <p:nvSpPr>
          <p:cNvPr id="45" name="Google Shape;45;p4"/>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4"/>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4"/>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48"/>
        <p:cNvGrpSpPr/>
        <p:nvPr/>
      </p:nvGrpSpPr>
      <p:grpSpPr>
        <a:xfrm>
          <a:off x="0" y="0"/>
          <a:ext cx="0" cy="0"/>
          <a:chOff x="0" y="0"/>
          <a:chExt cx="0" cy="0"/>
        </a:xfrm>
      </p:grpSpPr>
      <p:sp>
        <p:nvSpPr>
          <p:cNvPr id="49" name="Google Shape;49;p5"/>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5"/>
          <p:cNvSpPr txBox="1">
            <a:spLocks noGrp="1"/>
          </p:cNvSpPr>
          <p:nvPr>
            <p:ph type="body" idx="1"/>
          </p:nvPr>
        </p:nvSpPr>
        <p:spPr>
          <a:xfrm>
            <a:off x="2194560" y="7680963"/>
            <a:ext cx="39502080" cy="21724622"/>
          </a:xfrm>
          <a:prstGeom prst="rect">
            <a:avLst/>
          </a:prstGeom>
          <a:noFill/>
          <a:ln>
            <a:noFill/>
          </a:ln>
        </p:spPr>
        <p:txBody>
          <a:bodyPr spcFirstLastPara="1" wrap="square" lIns="438900" tIns="219450" rIns="438900" bIns="21945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1" name="Google Shape;51;p5"/>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5"/>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5"/>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54"/>
        <p:cNvGrpSpPr/>
        <p:nvPr/>
      </p:nvGrpSpPr>
      <p:grpSpPr>
        <a:xfrm>
          <a:off x="0" y="0"/>
          <a:ext cx="0" cy="0"/>
          <a:chOff x="0" y="0"/>
          <a:chExt cx="0" cy="0"/>
        </a:xfrm>
      </p:grpSpPr>
      <p:sp>
        <p:nvSpPr>
          <p:cNvPr id="55" name="Google Shape;55;p6"/>
          <p:cNvSpPr txBox="1">
            <a:spLocks noGrp="1"/>
          </p:cNvSpPr>
          <p:nvPr>
            <p:ph type="title"/>
          </p:nvPr>
        </p:nvSpPr>
        <p:spPr>
          <a:xfrm>
            <a:off x="3467102" y="21153122"/>
            <a:ext cx="37307520" cy="6537960"/>
          </a:xfrm>
          <a:prstGeom prst="rect">
            <a:avLst/>
          </a:prstGeom>
          <a:noFill/>
          <a:ln>
            <a:noFill/>
          </a:ln>
        </p:spPr>
        <p:txBody>
          <a:bodyPr spcFirstLastPara="1" wrap="square" lIns="438900" tIns="219450" rIns="438900" bIns="219450" anchor="t" anchorCtr="0">
            <a:normAutofit/>
          </a:bodyPr>
          <a:lstStyle>
            <a:lvl1pPr lvl="0" algn="l">
              <a:spcBef>
                <a:spcPts val="0"/>
              </a:spcBef>
              <a:spcAft>
                <a:spcPts val="0"/>
              </a:spcAft>
              <a:buClr>
                <a:schemeClr val="dk1"/>
              </a:buClr>
              <a:buSzPts val="19200"/>
              <a:buFont typeface="Calibri"/>
              <a:buNone/>
              <a:defRPr sz="192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6"/>
          <p:cNvSpPr txBox="1">
            <a:spLocks noGrp="1"/>
          </p:cNvSpPr>
          <p:nvPr>
            <p:ph type="body" idx="1"/>
          </p:nvPr>
        </p:nvSpPr>
        <p:spPr>
          <a:xfrm>
            <a:off x="3467102" y="13952225"/>
            <a:ext cx="37307520" cy="7200898"/>
          </a:xfrm>
          <a:prstGeom prst="rect">
            <a:avLst/>
          </a:prstGeom>
          <a:noFill/>
          <a:ln>
            <a:noFill/>
          </a:ln>
        </p:spPr>
        <p:txBody>
          <a:bodyPr spcFirstLastPara="1" wrap="square" lIns="438900" tIns="219450" rIns="438900" bIns="219450" anchor="b" anchorCtr="0">
            <a:normAutofit/>
          </a:bodyPr>
          <a:lstStyle>
            <a:lvl1pPr marL="457200" lvl="0" indent="-228600" algn="l">
              <a:spcBef>
                <a:spcPts val="1920"/>
              </a:spcBef>
              <a:spcAft>
                <a:spcPts val="0"/>
              </a:spcAft>
              <a:buClr>
                <a:srgbClr val="888888"/>
              </a:buClr>
              <a:buSzPts val="9600"/>
              <a:buNone/>
              <a:defRPr sz="9600">
                <a:solidFill>
                  <a:srgbClr val="888888"/>
                </a:solidFill>
              </a:defRPr>
            </a:lvl1pPr>
            <a:lvl2pPr marL="914400" lvl="1" indent="-228600" algn="l">
              <a:spcBef>
                <a:spcPts val="1720"/>
              </a:spcBef>
              <a:spcAft>
                <a:spcPts val="0"/>
              </a:spcAft>
              <a:buClr>
                <a:srgbClr val="888888"/>
              </a:buClr>
              <a:buSzPts val="8600"/>
              <a:buNone/>
              <a:defRPr sz="8600">
                <a:solidFill>
                  <a:srgbClr val="888888"/>
                </a:solidFill>
              </a:defRPr>
            </a:lvl2pPr>
            <a:lvl3pPr marL="1371600" lvl="2" indent="-228600" algn="l">
              <a:spcBef>
                <a:spcPts val="1540"/>
              </a:spcBef>
              <a:spcAft>
                <a:spcPts val="0"/>
              </a:spcAft>
              <a:buClr>
                <a:srgbClr val="888888"/>
              </a:buClr>
              <a:buSzPts val="7700"/>
              <a:buNone/>
              <a:defRPr sz="7700">
                <a:solidFill>
                  <a:srgbClr val="888888"/>
                </a:solidFill>
              </a:defRPr>
            </a:lvl3pPr>
            <a:lvl4pPr marL="1828800" lvl="3" indent="-228600" algn="l">
              <a:spcBef>
                <a:spcPts val="1340"/>
              </a:spcBef>
              <a:spcAft>
                <a:spcPts val="0"/>
              </a:spcAft>
              <a:buClr>
                <a:srgbClr val="888888"/>
              </a:buClr>
              <a:buSzPts val="6700"/>
              <a:buNone/>
              <a:defRPr sz="6700">
                <a:solidFill>
                  <a:srgbClr val="888888"/>
                </a:solidFill>
              </a:defRPr>
            </a:lvl4pPr>
            <a:lvl5pPr marL="2286000" lvl="4" indent="-228600" algn="l">
              <a:spcBef>
                <a:spcPts val="1340"/>
              </a:spcBef>
              <a:spcAft>
                <a:spcPts val="0"/>
              </a:spcAft>
              <a:buClr>
                <a:srgbClr val="888888"/>
              </a:buClr>
              <a:buSzPts val="6700"/>
              <a:buNone/>
              <a:defRPr sz="6700">
                <a:solidFill>
                  <a:srgbClr val="888888"/>
                </a:solidFill>
              </a:defRPr>
            </a:lvl5pPr>
            <a:lvl6pPr marL="2743200" lvl="5" indent="-228600" algn="l">
              <a:spcBef>
                <a:spcPts val="1340"/>
              </a:spcBef>
              <a:spcAft>
                <a:spcPts val="0"/>
              </a:spcAft>
              <a:buClr>
                <a:srgbClr val="888888"/>
              </a:buClr>
              <a:buSzPts val="6700"/>
              <a:buNone/>
              <a:defRPr sz="6700">
                <a:solidFill>
                  <a:srgbClr val="888888"/>
                </a:solidFill>
              </a:defRPr>
            </a:lvl6pPr>
            <a:lvl7pPr marL="3200400" lvl="6" indent="-228600" algn="l">
              <a:spcBef>
                <a:spcPts val="1340"/>
              </a:spcBef>
              <a:spcAft>
                <a:spcPts val="0"/>
              </a:spcAft>
              <a:buClr>
                <a:srgbClr val="888888"/>
              </a:buClr>
              <a:buSzPts val="6700"/>
              <a:buNone/>
              <a:defRPr sz="6700">
                <a:solidFill>
                  <a:srgbClr val="888888"/>
                </a:solidFill>
              </a:defRPr>
            </a:lvl7pPr>
            <a:lvl8pPr marL="3657600" lvl="7" indent="-228600" algn="l">
              <a:spcBef>
                <a:spcPts val="1340"/>
              </a:spcBef>
              <a:spcAft>
                <a:spcPts val="0"/>
              </a:spcAft>
              <a:buClr>
                <a:srgbClr val="888888"/>
              </a:buClr>
              <a:buSzPts val="6700"/>
              <a:buNone/>
              <a:defRPr sz="6700">
                <a:solidFill>
                  <a:srgbClr val="888888"/>
                </a:solidFill>
              </a:defRPr>
            </a:lvl8pPr>
            <a:lvl9pPr marL="4114800" lvl="8" indent="-228600" algn="l">
              <a:spcBef>
                <a:spcPts val="1340"/>
              </a:spcBef>
              <a:spcAft>
                <a:spcPts val="0"/>
              </a:spcAft>
              <a:buClr>
                <a:srgbClr val="888888"/>
              </a:buClr>
              <a:buSzPts val="6700"/>
              <a:buNone/>
              <a:defRPr sz="6700">
                <a:solidFill>
                  <a:srgbClr val="888888"/>
                </a:solidFill>
              </a:defRPr>
            </a:lvl9pPr>
          </a:lstStyle>
          <a:p>
            <a:endParaRPr/>
          </a:p>
        </p:txBody>
      </p:sp>
      <p:sp>
        <p:nvSpPr>
          <p:cNvPr id="57" name="Google Shape;57;p6"/>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6"/>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6"/>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60"/>
        <p:cNvGrpSpPr/>
        <p:nvPr/>
      </p:nvGrpSpPr>
      <p:grpSpPr>
        <a:xfrm>
          <a:off x="0" y="0"/>
          <a:ext cx="0" cy="0"/>
          <a:chOff x="0" y="0"/>
          <a:chExt cx="0" cy="0"/>
        </a:xfrm>
      </p:grpSpPr>
      <p:sp>
        <p:nvSpPr>
          <p:cNvPr id="61" name="Google Shape;61;p7"/>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7"/>
          <p:cNvSpPr txBox="1">
            <a:spLocks noGrp="1"/>
          </p:cNvSpPr>
          <p:nvPr>
            <p:ph type="body" idx="1"/>
          </p:nvPr>
        </p:nvSpPr>
        <p:spPr>
          <a:xfrm>
            <a:off x="2194560" y="7680963"/>
            <a:ext cx="19385280" cy="21724622"/>
          </a:xfrm>
          <a:prstGeom prst="rect">
            <a:avLst/>
          </a:prstGeom>
          <a:noFill/>
          <a:ln>
            <a:noFill/>
          </a:ln>
        </p:spPr>
        <p:txBody>
          <a:bodyPr spcFirstLastPara="1" wrap="square" lIns="438900" tIns="219450" rIns="438900" bIns="219450" anchor="t" anchorCtr="0">
            <a:normAutofit/>
          </a:bodyPr>
          <a:lstStyle>
            <a:lvl1pPr marL="457200" lvl="0" indent="-1079500" algn="l">
              <a:spcBef>
                <a:spcPts val="2680"/>
              </a:spcBef>
              <a:spcAft>
                <a:spcPts val="0"/>
              </a:spcAft>
              <a:buClr>
                <a:schemeClr val="dk1"/>
              </a:buClr>
              <a:buSzPts val="13400"/>
              <a:buChar char="•"/>
              <a:defRPr sz="13400"/>
            </a:lvl1pPr>
            <a:lvl2pPr marL="914400" lvl="1" indent="-958850" algn="l">
              <a:spcBef>
                <a:spcPts val="2300"/>
              </a:spcBef>
              <a:spcAft>
                <a:spcPts val="0"/>
              </a:spcAft>
              <a:buClr>
                <a:schemeClr val="dk1"/>
              </a:buClr>
              <a:buSzPts val="11500"/>
              <a:buChar char="–"/>
              <a:defRPr sz="11500"/>
            </a:lvl2pPr>
            <a:lvl3pPr marL="1371600" lvl="2" indent="-838200" algn="l">
              <a:spcBef>
                <a:spcPts val="1920"/>
              </a:spcBef>
              <a:spcAft>
                <a:spcPts val="0"/>
              </a:spcAft>
              <a:buClr>
                <a:schemeClr val="dk1"/>
              </a:buClr>
              <a:buSzPts val="9600"/>
              <a:buChar char="•"/>
              <a:defRPr sz="9600"/>
            </a:lvl3pPr>
            <a:lvl4pPr marL="1828800" lvl="3" indent="-774700" algn="l">
              <a:spcBef>
                <a:spcPts val="1720"/>
              </a:spcBef>
              <a:spcAft>
                <a:spcPts val="0"/>
              </a:spcAft>
              <a:buClr>
                <a:schemeClr val="dk1"/>
              </a:buClr>
              <a:buSzPts val="8600"/>
              <a:buChar char="–"/>
              <a:defRPr sz="8600"/>
            </a:lvl4pPr>
            <a:lvl5pPr marL="2286000" lvl="4" indent="-774700" algn="l">
              <a:spcBef>
                <a:spcPts val="1720"/>
              </a:spcBef>
              <a:spcAft>
                <a:spcPts val="0"/>
              </a:spcAft>
              <a:buClr>
                <a:schemeClr val="dk1"/>
              </a:buClr>
              <a:buSzPts val="8600"/>
              <a:buChar char="»"/>
              <a:defRPr sz="8600"/>
            </a:lvl5pPr>
            <a:lvl6pPr marL="2743200" lvl="5" indent="-774700" algn="l">
              <a:spcBef>
                <a:spcPts val="1720"/>
              </a:spcBef>
              <a:spcAft>
                <a:spcPts val="0"/>
              </a:spcAft>
              <a:buClr>
                <a:schemeClr val="dk1"/>
              </a:buClr>
              <a:buSzPts val="8600"/>
              <a:buChar char="•"/>
              <a:defRPr sz="8600"/>
            </a:lvl6pPr>
            <a:lvl7pPr marL="3200400" lvl="6" indent="-774700" algn="l">
              <a:spcBef>
                <a:spcPts val="1720"/>
              </a:spcBef>
              <a:spcAft>
                <a:spcPts val="0"/>
              </a:spcAft>
              <a:buClr>
                <a:schemeClr val="dk1"/>
              </a:buClr>
              <a:buSzPts val="8600"/>
              <a:buChar char="•"/>
              <a:defRPr sz="8600"/>
            </a:lvl7pPr>
            <a:lvl8pPr marL="3657600" lvl="7" indent="-774700" algn="l">
              <a:spcBef>
                <a:spcPts val="1720"/>
              </a:spcBef>
              <a:spcAft>
                <a:spcPts val="0"/>
              </a:spcAft>
              <a:buClr>
                <a:schemeClr val="dk1"/>
              </a:buClr>
              <a:buSzPts val="8600"/>
              <a:buChar char="•"/>
              <a:defRPr sz="8600"/>
            </a:lvl8pPr>
            <a:lvl9pPr marL="4114800" lvl="8" indent="-774700" algn="l">
              <a:spcBef>
                <a:spcPts val="1720"/>
              </a:spcBef>
              <a:spcAft>
                <a:spcPts val="0"/>
              </a:spcAft>
              <a:buClr>
                <a:schemeClr val="dk1"/>
              </a:buClr>
              <a:buSzPts val="8600"/>
              <a:buChar char="•"/>
              <a:defRPr sz="8600"/>
            </a:lvl9pPr>
          </a:lstStyle>
          <a:p>
            <a:endParaRPr/>
          </a:p>
        </p:txBody>
      </p:sp>
      <p:sp>
        <p:nvSpPr>
          <p:cNvPr id="63" name="Google Shape;63;p7"/>
          <p:cNvSpPr txBox="1">
            <a:spLocks noGrp="1"/>
          </p:cNvSpPr>
          <p:nvPr>
            <p:ph type="body" idx="2"/>
          </p:nvPr>
        </p:nvSpPr>
        <p:spPr>
          <a:xfrm>
            <a:off x="22311360" y="7680963"/>
            <a:ext cx="19385280" cy="21724622"/>
          </a:xfrm>
          <a:prstGeom prst="rect">
            <a:avLst/>
          </a:prstGeom>
          <a:noFill/>
          <a:ln>
            <a:noFill/>
          </a:ln>
        </p:spPr>
        <p:txBody>
          <a:bodyPr spcFirstLastPara="1" wrap="square" lIns="438900" tIns="219450" rIns="438900" bIns="219450" anchor="t" anchorCtr="0">
            <a:normAutofit/>
          </a:bodyPr>
          <a:lstStyle>
            <a:lvl1pPr marL="457200" lvl="0" indent="-1079500" algn="l">
              <a:spcBef>
                <a:spcPts val="2680"/>
              </a:spcBef>
              <a:spcAft>
                <a:spcPts val="0"/>
              </a:spcAft>
              <a:buClr>
                <a:schemeClr val="dk1"/>
              </a:buClr>
              <a:buSzPts val="13400"/>
              <a:buChar char="•"/>
              <a:defRPr sz="13400"/>
            </a:lvl1pPr>
            <a:lvl2pPr marL="914400" lvl="1" indent="-958850" algn="l">
              <a:spcBef>
                <a:spcPts val="2300"/>
              </a:spcBef>
              <a:spcAft>
                <a:spcPts val="0"/>
              </a:spcAft>
              <a:buClr>
                <a:schemeClr val="dk1"/>
              </a:buClr>
              <a:buSzPts val="11500"/>
              <a:buChar char="–"/>
              <a:defRPr sz="11500"/>
            </a:lvl2pPr>
            <a:lvl3pPr marL="1371600" lvl="2" indent="-838200" algn="l">
              <a:spcBef>
                <a:spcPts val="1920"/>
              </a:spcBef>
              <a:spcAft>
                <a:spcPts val="0"/>
              </a:spcAft>
              <a:buClr>
                <a:schemeClr val="dk1"/>
              </a:buClr>
              <a:buSzPts val="9600"/>
              <a:buChar char="•"/>
              <a:defRPr sz="9600"/>
            </a:lvl3pPr>
            <a:lvl4pPr marL="1828800" lvl="3" indent="-774700" algn="l">
              <a:spcBef>
                <a:spcPts val="1720"/>
              </a:spcBef>
              <a:spcAft>
                <a:spcPts val="0"/>
              </a:spcAft>
              <a:buClr>
                <a:schemeClr val="dk1"/>
              </a:buClr>
              <a:buSzPts val="8600"/>
              <a:buChar char="–"/>
              <a:defRPr sz="8600"/>
            </a:lvl4pPr>
            <a:lvl5pPr marL="2286000" lvl="4" indent="-774700" algn="l">
              <a:spcBef>
                <a:spcPts val="1720"/>
              </a:spcBef>
              <a:spcAft>
                <a:spcPts val="0"/>
              </a:spcAft>
              <a:buClr>
                <a:schemeClr val="dk1"/>
              </a:buClr>
              <a:buSzPts val="8600"/>
              <a:buChar char="»"/>
              <a:defRPr sz="8600"/>
            </a:lvl5pPr>
            <a:lvl6pPr marL="2743200" lvl="5" indent="-774700" algn="l">
              <a:spcBef>
                <a:spcPts val="1720"/>
              </a:spcBef>
              <a:spcAft>
                <a:spcPts val="0"/>
              </a:spcAft>
              <a:buClr>
                <a:schemeClr val="dk1"/>
              </a:buClr>
              <a:buSzPts val="8600"/>
              <a:buChar char="•"/>
              <a:defRPr sz="8600"/>
            </a:lvl6pPr>
            <a:lvl7pPr marL="3200400" lvl="6" indent="-774700" algn="l">
              <a:spcBef>
                <a:spcPts val="1720"/>
              </a:spcBef>
              <a:spcAft>
                <a:spcPts val="0"/>
              </a:spcAft>
              <a:buClr>
                <a:schemeClr val="dk1"/>
              </a:buClr>
              <a:buSzPts val="8600"/>
              <a:buChar char="•"/>
              <a:defRPr sz="8600"/>
            </a:lvl7pPr>
            <a:lvl8pPr marL="3657600" lvl="7" indent="-774700" algn="l">
              <a:spcBef>
                <a:spcPts val="1720"/>
              </a:spcBef>
              <a:spcAft>
                <a:spcPts val="0"/>
              </a:spcAft>
              <a:buClr>
                <a:schemeClr val="dk1"/>
              </a:buClr>
              <a:buSzPts val="8600"/>
              <a:buChar char="•"/>
              <a:defRPr sz="8600"/>
            </a:lvl8pPr>
            <a:lvl9pPr marL="4114800" lvl="8" indent="-774700" algn="l">
              <a:spcBef>
                <a:spcPts val="1720"/>
              </a:spcBef>
              <a:spcAft>
                <a:spcPts val="0"/>
              </a:spcAft>
              <a:buClr>
                <a:schemeClr val="dk1"/>
              </a:buClr>
              <a:buSzPts val="8600"/>
              <a:buChar char="•"/>
              <a:defRPr sz="8600"/>
            </a:lvl9pPr>
          </a:lstStyle>
          <a:p>
            <a:endParaRPr/>
          </a:p>
        </p:txBody>
      </p:sp>
      <p:sp>
        <p:nvSpPr>
          <p:cNvPr id="64" name="Google Shape;64;p7"/>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7"/>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7"/>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67"/>
        <p:cNvGrpSpPr/>
        <p:nvPr/>
      </p:nvGrpSpPr>
      <p:grpSpPr>
        <a:xfrm>
          <a:off x="0" y="0"/>
          <a:ext cx="0" cy="0"/>
          <a:chOff x="0" y="0"/>
          <a:chExt cx="0" cy="0"/>
        </a:xfrm>
      </p:grpSpPr>
      <p:sp>
        <p:nvSpPr>
          <p:cNvPr id="68" name="Google Shape;68;p8"/>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21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8"/>
          <p:cNvSpPr txBox="1">
            <a:spLocks noGrp="1"/>
          </p:cNvSpPr>
          <p:nvPr>
            <p:ph type="body" idx="1"/>
          </p:nvPr>
        </p:nvSpPr>
        <p:spPr>
          <a:xfrm>
            <a:off x="2194560" y="7368542"/>
            <a:ext cx="19392902" cy="3070858"/>
          </a:xfrm>
          <a:prstGeom prst="rect">
            <a:avLst/>
          </a:prstGeom>
          <a:noFill/>
          <a:ln>
            <a:noFill/>
          </a:ln>
        </p:spPr>
        <p:txBody>
          <a:bodyPr spcFirstLastPara="1" wrap="square" lIns="438900" tIns="219450" rIns="438900" bIns="219450" anchor="b" anchorCtr="0">
            <a:normAutofit/>
          </a:bodyPr>
          <a:lstStyle>
            <a:lvl1pPr marL="457200" lvl="0" indent="-228600" algn="l">
              <a:spcBef>
                <a:spcPts val="2300"/>
              </a:spcBef>
              <a:spcAft>
                <a:spcPts val="0"/>
              </a:spcAft>
              <a:buClr>
                <a:schemeClr val="dk1"/>
              </a:buClr>
              <a:buSzPts val="11500"/>
              <a:buNone/>
              <a:defRPr sz="11500" b="1"/>
            </a:lvl1pPr>
            <a:lvl2pPr marL="914400" lvl="1" indent="-228600" algn="l">
              <a:spcBef>
                <a:spcPts val="1920"/>
              </a:spcBef>
              <a:spcAft>
                <a:spcPts val="0"/>
              </a:spcAft>
              <a:buClr>
                <a:schemeClr val="dk1"/>
              </a:buClr>
              <a:buSzPts val="9600"/>
              <a:buNone/>
              <a:defRPr sz="9600" b="1"/>
            </a:lvl2pPr>
            <a:lvl3pPr marL="1371600" lvl="2" indent="-228600" algn="l">
              <a:spcBef>
                <a:spcPts val="1720"/>
              </a:spcBef>
              <a:spcAft>
                <a:spcPts val="0"/>
              </a:spcAft>
              <a:buClr>
                <a:schemeClr val="dk1"/>
              </a:buClr>
              <a:buSzPts val="8600"/>
              <a:buNone/>
              <a:defRPr sz="8600" b="1"/>
            </a:lvl3pPr>
            <a:lvl4pPr marL="1828800" lvl="3" indent="-228600" algn="l">
              <a:spcBef>
                <a:spcPts val="1540"/>
              </a:spcBef>
              <a:spcAft>
                <a:spcPts val="0"/>
              </a:spcAft>
              <a:buClr>
                <a:schemeClr val="dk1"/>
              </a:buClr>
              <a:buSzPts val="7700"/>
              <a:buNone/>
              <a:defRPr sz="7700" b="1"/>
            </a:lvl4pPr>
            <a:lvl5pPr marL="2286000" lvl="4" indent="-228600" algn="l">
              <a:spcBef>
                <a:spcPts val="1540"/>
              </a:spcBef>
              <a:spcAft>
                <a:spcPts val="0"/>
              </a:spcAft>
              <a:buClr>
                <a:schemeClr val="dk1"/>
              </a:buClr>
              <a:buSzPts val="7700"/>
              <a:buNone/>
              <a:defRPr sz="7700" b="1"/>
            </a:lvl5pPr>
            <a:lvl6pPr marL="2743200" lvl="5" indent="-228600" algn="l">
              <a:spcBef>
                <a:spcPts val="1540"/>
              </a:spcBef>
              <a:spcAft>
                <a:spcPts val="0"/>
              </a:spcAft>
              <a:buClr>
                <a:schemeClr val="dk1"/>
              </a:buClr>
              <a:buSzPts val="7700"/>
              <a:buNone/>
              <a:defRPr sz="7700" b="1"/>
            </a:lvl6pPr>
            <a:lvl7pPr marL="3200400" lvl="6" indent="-228600" algn="l">
              <a:spcBef>
                <a:spcPts val="1540"/>
              </a:spcBef>
              <a:spcAft>
                <a:spcPts val="0"/>
              </a:spcAft>
              <a:buClr>
                <a:schemeClr val="dk1"/>
              </a:buClr>
              <a:buSzPts val="7700"/>
              <a:buNone/>
              <a:defRPr sz="7700" b="1"/>
            </a:lvl7pPr>
            <a:lvl8pPr marL="3657600" lvl="7" indent="-228600" algn="l">
              <a:spcBef>
                <a:spcPts val="1540"/>
              </a:spcBef>
              <a:spcAft>
                <a:spcPts val="0"/>
              </a:spcAft>
              <a:buClr>
                <a:schemeClr val="dk1"/>
              </a:buClr>
              <a:buSzPts val="7700"/>
              <a:buNone/>
              <a:defRPr sz="7700" b="1"/>
            </a:lvl8pPr>
            <a:lvl9pPr marL="4114800" lvl="8" indent="-228600" algn="l">
              <a:spcBef>
                <a:spcPts val="1540"/>
              </a:spcBef>
              <a:spcAft>
                <a:spcPts val="0"/>
              </a:spcAft>
              <a:buClr>
                <a:schemeClr val="dk1"/>
              </a:buClr>
              <a:buSzPts val="7700"/>
              <a:buNone/>
              <a:defRPr sz="7700" b="1"/>
            </a:lvl9pPr>
          </a:lstStyle>
          <a:p>
            <a:endParaRPr/>
          </a:p>
        </p:txBody>
      </p:sp>
      <p:sp>
        <p:nvSpPr>
          <p:cNvPr id="70" name="Google Shape;70;p8"/>
          <p:cNvSpPr txBox="1">
            <a:spLocks noGrp="1"/>
          </p:cNvSpPr>
          <p:nvPr>
            <p:ph type="body" idx="2"/>
          </p:nvPr>
        </p:nvSpPr>
        <p:spPr>
          <a:xfrm>
            <a:off x="2194560" y="10439400"/>
            <a:ext cx="19392902" cy="18966182"/>
          </a:xfrm>
          <a:prstGeom prst="rect">
            <a:avLst/>
          </a:prstGeom>
          <a:noFill/>
          <a:ln>
            <a:noFill/>
          </a:ln>
        </p:spPr>
        <p:txBody>
          <a:bodyPr spcFirstLastPara="1" wrap="square" lIns="438900" tIns="219450" rIns="438900" bIns="219450" anchor="t" anchorCtr="0">
            <a:normAutofit/>
          </a:bodyPr>
          <a:lstStyle>
            <a:lvl1pPr marL="457200" lvl="0" indent="-958850" algn="l">
              <a:spcBef>
                <a:spcPts val="2300"/>
              </a:spcBef>
              <a:spcAft>
                <a:spcPts val="0"/>
              </a:spcAft>
              <a:buClr>
                <a:schemeClr val="dk1"/>
              </a:buClr>
              <a:buSzPts val="11500"/>
              <a:buChar char="•"/>
              <a:defRPr sz="11500"/>
            </a:lvl1pPr>
            <a:lvl2pPr marL="914400" lvl="1" indent="-838200" algn="l">
              <a:spcBef>
                <a:spcPts val="1920"/>
              </a:spcBef>
              <a:spcAft>
                <a:spcPts val="0"/>
              </a:spcAft>
              <a:buClr>
                <a:schemeClr val="dk1"/>
              </a:buClr>
              <a:buSzPts val="9600"/>
              <a:buChar char="–"/>
              <a:defRPr sz="9600"/>
            </a:lvl2pPr>
            <a:lvl3pPr marL="1371600" lvl="2" indent="-774700" algn="l">
              <a:spcBef>
                <a:spcPts val="1720"/>
              </a:spcBef>
              <a:spcAft>
                <a:spcPts val="0"/>
              </a:spcAft>
              <a:buClr>
                <a:schemeClr val="dk1"/>
              </a:buClr>
              <a:buSzPts val="8600"/>
              <a:buChar char="•"/>
              <a:defRPr sz="8600"/>
            </a:lvl3pPr>
            <a:lvl4pPr marL="1828800" lvl="3" indent="-717550" algn="l">
              <a:spcBef>
                <a:spcPts val="1540"/>
              </a:spcBef>
              <a:spcAft>
                <a:spcPts val="0"/>
              </a:spcAft>
              <a:buClr>
                <a:schemeClr val="dk1"/>
              </a:buClr>
              <a:buSzPts val="7700"/>
              <a:buChar char="–"/>
              <a:defRPr sz="7700"/>
            </a:lvl4pPr>
            <a:lvl5pPr marL="2286000" lvl="4" indent="-717550" algn="l">
              <a:spcBef>
                <a:spcPts val="1540"/>
              </a:spcBef>
              <a:spcAft>
                <a:spcPts val="0"/>
              </a:spcAft>
              <a:buClr>
                <a:schemeClr val="dk1"/>
              </a:buClr>
              <a:buSzPts val="7700"/>
              <a:buChar char="»"/>
              <a:defRPr sz="7700"/>
            </a:lvl5pPr>
            <a:lvl6pPr marL="2743200" lvl="5" indent="-717550" algn="l">
              <a:spcBef>
                <a:spcPts val="1540"/>
              </a:spcBef>
              <a:spcAft>
                <a:spcPts val="0"/>
              </a:spcAft>
              <a:buClr>
                <a:schemeClr val="dk1"/>
              </a:buClr>
              <a:buSzPts val="7700"/>
              <a:buChar char="•"/>
              <a:defRPr sz="7700"/>
            </a:lvl6pPr>
            <a:lvl7pPr marL="3200400" lvl="6" indent="-717550" algn="l">
              <a:spcBef>
                <a:spcPts val="1540"/>
              </a:spcBef>
              <a:spcAft>
                <a:spcPts val="0"/>
              </a:spcAft>
              <a:buClr>
                <a:schemeClr val="dk1"/>
              </a:buClr>
              <a:buSzPts val="7700"/>
              <a:buChar char="•"/>
              <a:defRPr sz="7700"/>
            </a:lvl7pPr>
            <a:lvl8pPr marL="3657600" lvl="7" indent="-717550" algn="l">
              <a:spcBef>
                <a:spcPts val="1540"/>
              </a:spcBef>
              <a:spcAft>
                <a:spcPts val="0"/>
              </a:spcAft>
              <a:buClr>
                <a:schemeClr val="dk1"/>
              </a:buClr>
              <a:buSzPts val="7700"/>
              <a:buChar char="•"/>
              <a:defRPr sz="7700"/>
            </a:lvl8pPr>
            <a:lvl9pPr marL="4114800" lvl="8" indent="-717550" algn="l">
              <a:spcBef>
                <a:spcPts val="1540"/>
              </a:spcBef>
              <a:spcAft>
                <a:spcPts val="0"/>
              </a:spcAft>
              <a:buClr>
                <a:schemeClr val="dk1"/>
              </a:buClr>
              <a:buSzPts val="7700"/>
              <a:buChar char="•"/>
              <a:defRPr sz="7700"/>
            </a:lvl9pPr>
          </a:lstStyle>
          <a:p>
            <a:endParaRPr/>
          </a:p>
        </p:txBody>
      </p:sp>
      <p:sp>
        <p:nvSpPr>
          <p:cNvPr id="71" name="Google Shape;71;p8"/>
          <p:cNvSpPr txBox="1">
            <a:spLocks noGrp="1"/>
          </p:cNvSpPr>
          <p:nvPr>
            <p:ph type="body" idx="3"/>
          </p:nvPr>
        </p:nvSpPr>
        <p:spPr>
          <a:xfrm>
            <a:off x="22296122" y="7368542"/>
            <a:ext cx="19400520" cy="3070858"/>
          </a:xfrm>
          <a:prstGeom prst="rect">
            <a:avLst/>
          </a:prstGeom>
          <a:noFill/>
          <a:ln>
            <a:noFill/>
          </a:ln>
        </p:spPr>
        <p:txBody>
          <a:bodyPr spcFirstLastPara="1" wrap="square" lIns="438900" tIns="219450" rIns="438900" bIns="219450" anchor="b" anchorCtr="0">
            <a:normAutofit/>
          </a:bodyPr>
          <a:lstStyle>
            <a:lvl1pPr marL="457200" lvl="0" indent="-228600" algn="l">
              <a:spcBef>
                <a:spcPts val="2300"/>
              </a:spcBef>
              <a:spcAft>
                <a:spcPts val="0"/>
              </a:spcAft>
              <a:buClr>
                <a:schemeClr val="dk1"/>
              </a:buClr>
              <a:buSzPts val="11500"/>
              <a:buNone/>
              <a:defRPr sz="11500" b="1"/>
            </a:lvl1pPr>
            <a:lvl2pPr marL="914400" lvl="1" indent="-228600" algn="l">
              <a:spcBef>
                <a:spcPts val="1920"/>
              </a:spcBef>
              <a:spcAft>
                <a:spcPts val="0"/>
              </a:spcAft>
              <a:buClr>
                <a:schemeClr val="dk1"/>
              </a:buClr>
              <a:buSzPts val="9600"/>
              <a:buNone/>
              <a:defRPr sz="9600" b="1"/>
            </a:lvl2pPr>
            <a:lvl3pPr marL="1371600" lvl="2" indent="-228600" algn="l">
              <a:spcBef>
                <a:spcPts val="1720"/>
              </a:spcBef>
              <a:spcAft>
                <a:spcPts val="0"/>
              </a:spcAft>
              <a:buClr>
                <a:schemeClr val="dk1"/>
              </a:buClr>
              <a:buSzPts val="8600"/>
              <a:buNone/>
              <a:defRPr sz="8600" b="1"/>
            </a:lvl3pPr>
            <a:lvl4pPr marL="1828800" lvl="3" indent="-228600" algn="l">
              <a:spcBef>
                <a:spcPts val="1540"/>
              </a:spcBef>
              <a:spcAft>
                <a:spcPts val="0"/>
              </a:spcAft>
              <a:buClr>
                <a:schemeClr val="dk1"/>
              </a:buClr>
              <a:buSzPts val="7700"/>
              <a:buNone/>
              <a:defRPr sz="7700" b="1"/>
            </a:lvl4pPr>
            <a:lvl5pPr marL="2286000" lvl="4" indent="-228600" algn="l">
              <a:spcBef>
                <a:spcPts val="1540"/>
              </a:spcBef>
              <a:spcAft>
                <a:spcPts val="0"/>
              </a:spcAft>
              <a:buClr>
                <a:schemeClr val="dk1"/>
              </a:buClr>
              <a:buSzPts val="7700"/>
              <a:buNone/>
              <a:defRPr sz="7700" b="1"/>
            </a:lvl5pPr>
            <a:lvl6pPr marL="2743200" lvl="5" indent="-228600" algn="l">
              <a:spcBef>
                <a:spcPts val="1540"/>
              </a:spcBef>
              <a:spcAft>
                <a:spcPts val="0"/>
              </a:spcAft>
              <a:buClr>
                <a:schemeClr val="dk1"/>
              </a:buClr>
              <a:buSzPts val="7700"/>
              <a:buNone/>
              <a:defRPr sz="7700" b="1"/>
            </a:lvl6pPr>
            <a:lvl7pPr marL="3200400" lvl="6" indent="-228600" algn="l">
              <a:spcBef>
                <a:spcPts val="1540"/>
              </a:spcBef>
              <a:spcAft>
                <a:spcPts val="0"/>
              </a:spcAft>
              <a:buClr>
                <a:schemeClr val="dk1"/>
              </a:buClr>
              <a:buSzPts val="7700"/>
              <a:buNone/>
              <a:defRPr sz="7700" b="1"/>
            </a:lvl7pPr>
            <a:lvl8pPr marL="3657600" lvl="7" indent="-228600" algn="l">
              <a:spcBef>
                <a:spcPts val="1540"/>
              </a:spcBef>
              <a:spcAft>
                <a:spcPts val="0"/>
              </a:spcAft>
              <a:buClr>
                <a:schemeClr val="dk1"/>
              </a:buClr>
              <a:buSzPts val="7700"/>
              <a:buNone/>
              <a:defRPr sz="7700" b="1"/>
            </a:lvl8pPr>
            <a:lvl9pPr marL="4114800" lvl="8" indent="-228600" algn="l">
              <a:spcBef>
                <a:spcPts val="1540"/>
              </a:spcBef>
              <a:spcAft>
                <a:spcPts val="0"/>
              </a:spcAft>
              <a:buClr>
                <a:schemeClr val="dk1"/>
              </a:buClr>
              <a:buSzPts val="7700"/>
              <a:buNone/>
              <a:defRPr sz="7700" b="1"/>
            </a:lvl9pPr>
          </a:lstStyle>
          <a:p>
            <a:endParaRPr/>
          </a:p>
        </p:txBody>
      </p:sp>
      <p:sp>
        <p:nvSpPr>
          <p:cNvPr id="72" name="Google Shape;72;p8"/>
          <p:cNvSpPr txBox="1">
            <a:spLocks noGrp="1"/>
          </p:cNvSpPr>
          <p:nvPr>
            <p:ph type="body" idx="4"/>
          </p:nvPr>
        </p:nvSpPr>
        <p:spPr>
          <a:xfrm>
            <a:off x="22296122" y="10439400"/>
            <a:ext cx="19400520" cy="18966182"/>
          </a:xfrm>
          <a:prstGeom prst="rect">
            <a:avLst/>
          </a:prstGeom>
          <a:noFill/>
          <a:ln>
            <a:noFill/>
          </a:ln>
        </p:spPr>
        <p:txBody>
          <a:bodyPr spcFirstLastPara="1" wrap="square" lIns="438900" tIns="219450" rIns="438900" bIns="219450" anchor="t" anchorCtr="0">
            <a:normAutofit/>
          </a:bodyPr>
          <a:lstStyle>
            <a:lvl1pPr marL="457200" lvl="0" indent="-958850" algn="l">
              <a:spcBef>
                <a:spcPts val="2300"/>
              </a:spcBef>
              <a:spcAft>
                <a:spcPts val="0"/>
              </a:spcAft>
              <a:buClr>
                <a:schemeClr val="dk1"/>
              </a:buClr>
              <a:buSzPts val="11500"/>
              <a:buChar char="•"/>
              <a:defRPr sz="11500"/>
            </a:lvl1pPr>
            <a:lvl2pPr marL="914400" lvl="1" indent="-838200" algn="l">
              <a:spcBef>
                <a:spcPts val="1920"/>
              </a:spcBef>
              <a:spcAft>
                <a:spcPts val="0"/>
              </a:spcAft>
              <a:buClr>
                <a:schemeClr val="dk1"/>
              </a:buClr>
              <a:buSzPts val="9600"/>
              <a:buChar char="–"/>
              <a:defRPr sz="9600"/>
            </a:lvl2pPr>
            <a:lvl3pPr marL="1371600" lvl="2" indent="-774700" algn="l">
              <a:spcBef>
                <a:spcPts val="1720"/>
              </a:spcBef>
              <a:spcAft>
                <a:spcPts val="0"/>
              </a:spcAft>
              <a:buClr>
                <a:schemeClr val="dk1"/>
              </a:buClr>
              <a:buSzPts val="8600"/>
              <a:buChar char="•"/>
              <a:defRPr sz="8600"/>
            </a:lvl3pPr>
            <a:lvl4pPr marL="1828800" lvl="3" indent="-717550" algn="l">
              <a:spcBef>
                <a:spcPts val="1540"/>
              </a:spcBef>
              <a:spcAft>
                <a:spcPts val="0"/>
              </a:spcAft>
              <a:buClr>
                <a:schemeClr val="dk1"/>
              </a:buClr>
              <a:buSzPts val="7700"/>
              <a:buChar char="–"/>
              <a:defRPr sz="7700"/>
            </a:lvl4pPr>
            <a:lvl5pPr marL="2286000" lvl="4" indent="-717550" algn="l">
              <a:spcBef>
                <a:spcPts val="1540"/>
              </a:spcBef>
              <a:spcAft>
                <a:spcPts val="0"/>
              </a:spcAft>
              <a:buClr>
                <a:schemeClr val="dk1"/>
              </a:buClr>
              <a:buSzPts val="7700"/>
              <a:buChar char="»"/>
              <a:defRPr sz="7700"/>
            </a:lvl5pPr>
            <a:lvl6pPr marL="2743200" lvl="5" indent="-717550" algn="l">
              <a:spcBef>
                <a:spcPts val="1540"/>
              </a:spcBef>
              <a:spcAft>
                <a:spcPts val="0"/>
              </a:spcAft>
              <a:buClr>
                <a:schemeClr val="dk1"/>
              </a:buClr>
              <a:buSzPts val="7700"/>
              <a:buChar char="•"/>
              <a:defRPr sz="7700"/>
            </a:lvl6pPr>
            <a:lvl7pPr marL="3200400" lvl="6" indent="-717550" algn="l">
              <a:spcBef>
                <a:spcPts val="1540"/>
              </a:spcBef>
              <a:spcAft>
                <a:spcPts val="0"/>
              </a:spcAft>
              <a:buClr>
                <a:schemeClr val="dk1"/>
              </a:buClr>
              <a:buSzPts val="7700"/>
              <a:buChar char="•"/>
              <a:defRPr sz="7700"/>
            </a:lvl7pPr>
            <a:lvl8pPr marL="3657600" lvl="7" indent="-717550" algn="l">
              <a:spcBef>
                <a:spcPts val="1540"/>
              </a:spcBef>
              <a:spcAft>
                <a:spcPts val="0"/>
              </a:spcAft>
              <a:buClr>
                <a:schemeClr val="dk1"/>
              </a:buClr>
              <a:buSzPts val="7700"/>
              <a:buChar char="•"/>
              <a:defRPr sz="7700"/>
            </a:lvl8pPr>
            <a:lvl9pPr marL="4114800" lvl="8" indent="-717550" algn="l">
              <a:spcBef>
                <a:spcPts val="1540"/>
              </a:spcBef>
              <a:spcAft>
                <a:spcPts val="0"/>
              </a:spcAft>
              <a:buClr>
                <a:schemeClr val="dk1"/>
              </a:buClr>
              <a:buSzPts val="7700"/>
              <a:buChar char="•"/>
              <a:defRPr sz="7700"/>
            </a:lvl9pPr>
          </a:lstStyle>
          <a:p>
            <a:endParaRPr/>
          </a:p>
        </p:txBody>
      </p:sp>
      <p:sp>
        <p:nvSpPr>
          <p:cNvPr id="73" name="Google Shape;73;p8"/>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8"/>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8"/>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76"/>
        <p:cNvGrpSpPr/>
        <p:nvPr/>
      </p:nvGrpSpPr>
      <p:grpSpPr>
        <a:xfrm>
          <a:off x="0" y="0"/>
          <a:ext cx="0" cy="0"/>
          <a:chOff x="0" y="0"/>
          <a:chExt cx="0" cy="0"/>
        </a:xfrm>
      </p:grpSpPr>
      <p:sp>
        <p:nvSpPr>
          <p:cNvPr id="77" name="Google Shape;77;p9"/>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9"/>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9"/>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9"/>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81"/>
        <p:cNvGrpSpPr/>
        <p:nvPr/>
      </p:nvGrpSpPr>
      <p:grpSpPr>
        <a:xfrm>
          <a:off x="0" y="0"/>
          <a:ext cx="0" cy="0"/>
          <a:chOff x="0" y="0"/>
          <a:chExt cx="0" cy="0"/>
        </a:xfrm>
      </p:grpSpPr>
      <p:sp>
        <p:nvSpPr>
          <p:cNvPr id="82" name="Google Shape;82;p10"/>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0"/>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0"/>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85"/>
        <p:cNvGrpSpPr/>
        <p:nvPr/>
      </p:nvGrpSpPr>
      <p:grpSpPr>
        <a:xfrm>
          <a:off x="0" y="0"/>
          <a:ext cx="0" cy="0"/>
          <a:chOff x="0" y="0"/>
          <a:chExt cx="0" cy="0"/>
        </a:xfrm>
      </p:grpSpPr>
      <p:sp>
        <p:nvSpPr>
          <p:cNvPr id="86" name="Google Shape;86;p11"/>
          <p:cNvSpPr txBox="1">
            <a:spLocks noGrp="1"/>
          </p:cNvSpPr>
          <p:nvPr>
            <p:ph type="title"/>
          </p:nvPr>
        </p:nvSpPr>
        <p:spPr>
          <a:xfrm>
            <a:off x="2194563" y="1310640"/>
            <a:ext cx="14439902" cy="5577840"/>
          </a:xfrm>
          <a:prstGeom prst="rect">
            <a:avLst/>
          </a:prstGeom>
          <a:noFill/>
          <a:ln>
            <a:noFill/>
          </a:ln>
        </p:spPr>
        <p:txBody>
          <a:bodyPr spcFirstLastPara="1" wrap="square" lIns="438900" tIns="219450" rIns="438900" bIns="219450" anchor="b" anchorCtr="0">
            <a:normAutofit/>
          </a:bodyPr>
          <a:lstStyle>
            <a:lvl1pPr lvl="0" algn="l">
              <a:spcBef>
                <a:spcPts val="0"/>
              </a:spcBef>
              <a:spcAft>
                <a:spcPts val="0"/>
              </a:spcAft>
              <a:buClr>
                <a:schemeClr val="dk1"/>
              </a:buClr>
              <a:buSzPts val="9600"/>
              <a:buFont typeface="Calibri"/>
              <a:buNone/>
              <a:defRPr sz="96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7" name="Google Shape;87;p11"/>
          <p:cNvSpPr txBox="1">
            <a:spLocks noGrp="1"/>
          </p:cNvSpPr>
          <p:nvPr>
            <p:ph type="body" idx="1"/>
          </p:nvPr>
        </p:nvSpPr>
        <p:spPr>
          <a:xfrm>
            <a:off x="17160240" y="1310643"/>
            <a:ext cx="24536400" cy="28094942"/>
          </a:xfrm>
          <a:prstGeom prst="rect">
            <a:avLst/>
          </a:prstGeom>
          <a:noFill/>
          <a:ln>
            <a:noFill/>
          </a:ln>
        </p:spPr>
        <p:txBody>
          <a:bodyPr spcFirstLastPara="1" wrap="square" lIns="438900" tIns="219450" rIns="438900" bIns="219450" anchor="t" anchorCtr="0">
            <a:normAutofit/>
          </a:bodyPr>
          <a:lstStyle>
            <a:lvl1pPr marL="457200" lvl="0" indent="-1206500" algn="l">
              <a:spcBef>
                <a:spcPts val="3080"/>
              </a:spcBef>
              <a:spcAft>
                <a:spcPts val="0"/>
              </a:spcAft>
              <a:buClr>
                <a:schemeClr val="dk1"/>
              </a:buClr>
              <a:buSzPts val="15400"/>
              <a:buChar char="•"/>
              <a:defRPr sz="15400"/>
            </a:lvl1pPr>
            <a:lvl2pPr marL="914400" lvl="1" indent="-1079500" algn="l">
              <a:spcBef>
                <a:spcPts val="2680"/>
              </a:spcBef>
              <a:spcAft>
                <a:spcPts val="0"/>
              </a:spcAft>
              <a:buClr>
                <a:schemeClr val="dk1"/>
              </a:buClr>
              <a:buSzPts val="13400"/>
              <a:buChar char="–"/>
              <a:defRPr sz="13400"/>
            </a:lvl2pPr>
            <a:lvl3pPr marL="1371600" lvl="2" indent="-958850" algn="l">
              <a:spcBef>
                <a:spcPts val="2300"/>
              </a:spcBef>
              <a:spcAft>
                <a:spcPts val="0"/>
              </a:spcAft>
              <a:buClr>
                <a:schemeClr val="dk1"/>
              </a:buClr>
              <a:buSzPts val="11500"/>
              <a:buChar char="•"/>
              <a:defRPr sz="11500"/>
            </a:lvl3pPr>
            <a:lvl4pPr marL="1828800" lvl="3" indent="-838200" algn="l">
              <a:spcBef>
                <a:spcPts val="1920"/>
              </a:spcBef>
              <a:spcAft>
                <a:spcPts val="0"/>
              </a:spcAft>
              <a:buClr>
                <a:schemeClr val="dk1"/>
              </a:buClr>
              <a:buSzPts val="9600"/>
              <a:buChar char="–"/>
              <a:defRPr sz="9600"/>
            </a:lvl4pPr>
            <a:lvl5pPr marL="2286000" lvl="4" indent="-838200" algn="l">
              <a:spcBef>
                <a:spcPts val="1920"/>
              </a:spcBef>
              <a:spcAft>
                <a:spcPts val="0"/>
              </a:spcAft>
              <a:buClr>
                <a:schemeClr val="dk1"/>
              </a:buClr>
              <a:buSzPts val="9600"/>
              <a:buChar char="»"/>
              <a:defRPr sz="9600"/>
            </a:lvl5pPr>
            <a:lvl6pPr marL="2743200" lvl="5" indent="-838200" algn="l">
              <a:spcBef>
                <a:spcPts val="1920"/>
              </a:spcBef>
              <a:spcAft>
                <a:spcPts val="0"/>
              </a:spcAft>
              <a:buClr>
                <a:schemeClr val="dk1"/>
              </a:buClr>
              <a:buSzPts val="9600"/>
              <a:buChar char="•"/>
              <a:defRPr sz="9600"/>
            </a:lvl6pPr>
            <a:lvl7pPr marL="3200400" lvl="6" indent="-838200" algn="l">
              <a:spcBef>
                <a:spcPts val="1920"/>
              </a:spcBef>
              <a:spcAft>
                <a:spcPts val="0"/>
              </a:spcAft>
              <a:buClr>
                <a:schemeClr val="dk1"/>
              </a:buClr>
              <a:buSzPts val="9600"/>
              <a:buChar char="•"/>
              <a:defRPr sz="9600"/>
            </a:lvl7pPr>
            <a:lvl8pPr marL="3657600" lvl="7" indent="-838200" algn="l">
              <a:spcBef>
                <a:spcPts val="1920"/>
              </a:spcBef>
              <a:spcAft>
                <a:spcPts val="0"/>
              </a:spcAft>
              <a:buClr>
                <a:schemeClr val="dk1"/>
              </a:buClr>
              <a:buSzPts val="9600"/>
              <a:buChar char="•"/>
              <a:defRPr sz="9600"/>
            </a:lvl8pPr>
            <a:lvl9pPr marL="4114800" lvl="8" indent="-838200" algn="l">
              <a:spcBef>
                <a:spcPts val="1920"/>
              </a:spcBef>
              <a:spcAft>
                <a:spcPts val="0"/>
              </a:spcAft>
              <a:buClr>
                <a:schemeClr val="dk1"/>
              </a:buClr>
              <a:buSzPts val="9600"/>
              <a:buChar char="•"/>
              <a:defRPr sz="9600"/>
            </a:lvl9pPr>
          </a:lstStyle>
          <a:p>
            <a:endParaRPr/>
          </a:p>
        </p:txBody>
      </p:sp>
      <p:sp>
        <p:nvSpPr>
          <p:cNvPr id="88" name="Google Shape;88;p11"/>
          <p:cNvSpPr txBox="1">
            <a:spLocks noGrp="1"/>
          </p:cNvSpPr>
          <p:nvPr>
            <p:ph type="body" idx="2"/>
          </p:nvPr>
        </p:nvSpPr>
        <p:spPr>
          <a:xfrm>
            <a:off x="2194563" y="6888483"/>
            <a:ext cx="14439902" cy="22517102"/>
          </a:xfrm>
          <a:prstGeom prst="rect">
            <a:avLst/>
          </a:prstGeom>
          <a:noFill/>
          <a:ln>
            <a:noFill/>
          </a:ln>
        </p:spPr>
        <p:txBody>
          <a:bodyPr spcFirstLastPara="1" wrap="square" lIns="438900" tIns="219450" rIns="438900" bIns="219450" anchor="t" anchorCtr="0">
            <a:normAutofit/>
          </a:bodyPr>
          <a:lstStyle>
            <a:lvl1pPr marL="457200" lvl="0" indent="-228600" algn="l">
              <a:spcBef>
                <a:spcPts val="1340"/>
              </a:spcBef>
              <a:spcAft>
                <a:spcPts val="0"/>
              </a:spcAft>
              <a:buClr>
                <a:schemeClr val="dk1"/>
              </a:buClr>
              <a:buSzPts val="6700"/>
              <a:buNone/>
              <a:defRPr sz="6700"/>
            </a:lvl1pPr>
            <a:lvl2pPr marL="914400" lvl="1" indent="-228600" algn="l">
              <a:spcBef>
                <a:spcPts val="1160"/>
              </a:spcBef>
              <a:spcAft>
                <a:spcPts val="0"/>
              </a:spcAft>
              <a:buClr>
                <a:schemeClr val="dk1"/>
              </a:buClr>
              <a:buSzPts val="5800"/>
              <a:buNone/>
              <a:defRPr sz="5800"/>
            </a:lvl2pPr>
            <a:lvl3pPr marL="1371600" lvl="2" indent="-228600" algn="l">
              <a:spcBef>
                <a:spcPts val="960"/>
              </a:spcBef>
              <a:spcAft>
                <a:spcPts val="0"/>
              </a:spcAft>
              <a:buClr>
                <a:schemeClr val="dk1"/>
              </a:buClr>
              <a:buSzPts val="4800"/>
              <a:buNone/>
              <a:defRPr sz="4800"/>
            </a:lvl3pPr>
            <a:lvl4pPr marL="1828800" lvl="3" indent="-228600" algn="l">
              <a:spcBef>
                <a:spcPts val="860"/>
              </a:spcBef>
              <a:spcAft>
                <a:spcPts val="0"/>
              </a:spcAft>
              <a:buClr>
                <a:schemeClr val="dk1"/>
              </a:buClr>
              <a:buSzPts val="4300"/>
              <a:buNone/>
              <a:defRPr sz="4300"/>
            </a:lvl4pPr>
            <a:lvl5pPr marL="2286000" lvl="4" indent="-228600" algn="l">
              <a:spcBef>
                <a:spcPts val="860"/>
              </a:spcBef>
              <a:spcAft>
                <a:spcPts val="0"/>
              </a:spcAft>
              <a:buClr>
                <a:schemeClr val="dk1"/>
              </a:buClr>
              <a:buSzPts val="4300"/>
              <a:buNone/>
              <a:defRPr sz="4300"/>
            </a:lvl5pPr>
            <a:lvl6pPr marL="2743200" lvl="5" indent="-228600" algn="l">
              <a:spcBef>
                <a:spcPts val="860"/>
              </a:spcBef>
              <a:spcAft>
                <a:spcPts val="0"/>
              </a:spcAft>
              <a:buClr>
                <a:schemeClr val="dk1"/>
              </a:buClr>
              <a:buSzPts val="4300"/>
              <a:buNone/>
              <a:defRPr sz="4300"/>
            </a:lvl6pPr>
            <a:lvl7pPr marL="3200400" lvl="6" indent="-228600" algn="l">
              <a:spcBef>
                <a:spcPts val="860"/>
              </a:spcBef>
              <a:spcAft>
                <a:spcPts val="0"/>
              </a:spcAft>
              <a:buClr>
                <a:schemeClr val="dk1"/>
              </a:buClr>
              <a:buSzPts val="4300"/>
              <a:buNone/>
              <a:defRPr sz="4300"/>
            </a:lvl7pPr>
            <a:lvl8pPr marL="3657600" lvl="7" indent="-228600" algn="l">
              <a:spcBef>
                <a:spcPts val="860"/>
              </a:spcBef>
              <a:spcAft>
                <a:spcPts val="0"/>
              </a:spcAft>
              <a:buClr>
                <a:schemeClr val="dk1"/>
              </a:buClr>
              <a:buSzPts val="4300"/>
              <a:buNone/>
              <a:defRPr sz="4300"/>
            </a:lvl8pPr>
            <a:lvl9pPr marL="4114800" lvl="8" indent="-228600" algn="l">
              <a:spcBef>
                <a:spcPts val="860"/>
              </a:spcBef>
              <a:spcAft>
                <a:spcPts val="0"/>
              </a:spcAft>
              <a:buClr>
                <a:schemeClr val="dk1"/>
              </a:buClr>
              <a:buSzPts val="4300"/>
              <a:buNone/>
              <a:defRPr sz="4300"/>
            </a:lvl9pPr>
          </a:lstStyle>
          <a:p>
            <a:endParaRPr/>
          </a:p>
        </p:txBody>
      </p:sp>
      <p:sp>
        <p:nvSpPr>
          <p:cNvPr id="89" name="Google Shape;89;p11"/>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1"/>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1"/>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posterpresentations.com/how-to-change-the-research-poster-template-colors.html"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s://www.posterpresentations.com/how-to-change-the-research-poster-template-colors.html" TargetMode="External"/><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hyperlink" Target="https://www.posterpresentations.com/how-to-change-the-research-poster-template-colors.html" TargetMode="External"/><Relationship Id="rId2" Type="http://schemas.openxmlformats.org/officeDocument/2006/relationships/theme" Target="../theme/theme4.xml"/><Relationship Id="rId1"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hyperlink" Target="https://www.posterpresentations.com/how-to-change-the-research-poster-template-colors.html" TargetMode="External"/><Relationship Id="rId2" Type="http://schemas.openxmlformats.org/officeDocument/2006/relationships/theme" Target="../theme/theme5.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2194560" y="1318262"/>
            <a:ext cx="39502080" cy="5486400"/>
          </a:xfrm>
          <a:prstGeom prst="rect">
            <a:avLst/>
          </a:prstGeom>
          <a:noFill/>
          <a:ln>
            <a:noFill/>
          </a:ln>
        </p:spPr>
        <p:txBody>
          <a:bodyPr spcFirstLastPara="1" wrap="square" lIns="438900" tIns="219450" rIns="438900" bIns="219450" anchor="ctr" anchorCtr="0">
            <a:normAutofit/>
          </a:bodyPr>
          <a:lstStyle>
            <a:lvl1pPr marR="0" lvl="0" algn="ctr" rtl="0">
              <a:spcBef>
                <a:spcPts val="0"/>
              </a:spcBef>
              <a:spcAft>
                <a:spcPts val="0"/>
              </a:spcAft>
              <a:buClr>
                <a:schemeClr val="dk1"/>
              </a:buClr>
              <a:buSzPts val="21100"/>
              <a:buFont typeface="Calibri"/>
              <a:buNone/>
              <a:defRPr sz="211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2194560" y="7680963"/>
            <a:ext cx="39502080" cy="21724622"/>
          </a:xfrm>
          <a:prstGeom prst="rect">
            <a:avLst/>
          </a:prstGeom>
          <a:noFill/>
          <a:ln>
            <a:noFill/>
          </a:ln>
        </p:spPr>
        <p:txBody>
          <a:bodyPr spcFirstLastPara="1" wrap="square" lIns="438900" tIns="219450" rIns="438900" bIns="219450" anchor="t" anchorCtr="0">
            <a:normAutofit/>
          </a:bodyPr>
          <a:lstStyle>
            <a:lvl1pPr marL="457200" marR="0" lvl="0" indent="-1206500" algn="l" rtl="0">
              <a:spcBef>
                <a:spcPts val="3080"/>
              </a:spcBef>
              <a:spcAft>
                <a:spcPts val="0"/>
              </a:spcAft>
              <a:buClr>
                <a:schemeClr val="dk1"/>
              </a:buClr>
              <a:buSzPts val="15400"/>
              <a:buFont typeface="Arial"/>
              <a:buChar char="•"/>
              <a:defRPr sz="15400" b="0" i="0" u="none" strike="noStrike" cap="none">
                <a:solidFill>
                  <a:schemeClr val="dk1"/>
                </a:solidFill>
                <a:latin typeface="Calibri"/>
                <a:ea typeface="Calibri"/>
                <a:cs typeface="Calibri"/>
                <a:sym typeface="Calibri"/>
              </a:defRPr>
            </a:lvl1pPr>
            <a:lvl2pPr marL="914400" marR="0" lvl="1" indent="-1079500" algn="l" rtl="0">
              <a:spcBef>
                <a:spcPts val="2680"/>
              </a:spcBef>
              <a:spcAft>
                <a:spcPts val="0"/>
              </a:spcAft>
              <a:buClr>
                <a:schemeClr val="dk1"/>
              </a:buClr>
              <a:buSzPts val="13400"/>
              <a:buFont typeface="Arial"/>
              <a:buChar char="–"/>
              <a:defRPr sz="13400" b="0" i="0" u="none" strike="noStrike" cap="none">
                <a:solidFill>
                  <a:schemeClr val="dk1"/>
                </a:solidFill>
                <a:latin typeface="Calibri"/>
                <a:ea typeface="Calibri"/>
                <a:cs typeface="Calibri"/>
                <a:sym typeface="Calibri"/>
              </a:defRPr>
            </a:lvl2pPr>
            <a:lvl3pPr marL="1371600" marR="0" lvl="2" indent="-958850" algn="l" rtl="0">
              <a:spcBef>
                <a:spcPts val="2300"/>
              </a:spcBef>
              <a:spcAft>
                <a:spcPts val="0"/>
              </a:spcAft>
              <a:buClr>
                <a:schemeClr val="dk1"/>
              </a:buClr>
              <a:buSzPts val="11500"/>
              <a:buFont typeface="Arial"/>
              <a:buChar char="•"/>
              <a:defRPr sz="11500" b="0" i="0" u="none" strike="noStrike" cap="none">
                <a:solidFill>
                  <a:schemeClr val="dk1"/>
                </a:solidFill>
                <a:latin typeface="Calibri"/>
                <a:ea typeface="Calibri"/>
                <a:cs typeface="Calibri"/>
                <a:sym typeface="Calibri"/>
              </a:defRPr>
            </a:lvl3pPr>
            <a:lvl4pPr marL="1828800" marR="0" lvl="3"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4pPr>
            <a:lvl5pPr marL="2286000" marR="0" lvl="4"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5pPr>
            <a:lvl6pPr marL="2743200" marR="0" lvl="5"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6pPr>
            <a:lvl7pPr marL="3200400" marR="0" lvl="6"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7pPr>
            <a:lvl8pPr marL="3657600" marR="0" lvl="7"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8pPr>
            <a:lvl9pPr marL="4114800" marR="0" lvl="8"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2194560" y="30510482"/>
            <a:ext cx="10241280" cy="1752600"/>
          </a:xfrm>
          <a:prstGeom prst="rect">
            <a:avLst/>
          </a:prstGeom>
          <a:noFill/>
          <a:ln>
            <a:noFill/>
          </a:ln>
        </p:spPr>
        <p:txBody>
          <a:bodyPr spcFirstLastPara="1" wrap="square" lIns="438900" tIns="219450" rIns="438900" bIns="219450" anchor="ctr" anchorCtr="0">
            <a:noAutofit/>
          </a:bodyPr>
          <a:lstStyle>
            <a:lvl1pPr marR="0" lvl="0" algn="l" rtl="0">
              <a:spcBef>
                <a:spcPts val="0"/>
              </a:spcBef>
              <a:spcAft>
                <a:spcPts val="0"/>
              </a:spcAft>
              <a:buSzPts val="1400"/>
              <a:buNone/>
              <a:defRPr sz="5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14996160" y="30510482"/>
            <a:ext cx="13898880" cy="1752600"/>
          </a:xfrm>
          <a:prstGeom prst="rect">
            <a:avLst/>
          </a:prstGeom>
          <a:noFill/>
          <a:ln>
            <a:noFill/>
          </a:ln>
        </p:spPr>
        <p:txBody>
          <a:bodyPr spcFirstLastPara="1" wrap="square" lIns="438900" tIns="219450" rIns="438900" bIns="219450" anchor="ctr" anchorCtr="0">
            <a:noAutofit/>
          </a:bodyPr>
          <a:lstStyle>
            <a:lvl1pPr marR="0" lvl="0" algn="ctr" rtl="0">
              <a:spcBef>
                <a:spcPts val="0"/>
              </a:spcBef>
              <a:spcAft>
                <a:spcPts val="0"/>
              </a:spcAft>
              <a:buSzPts val="1400"/>
              <a:buNone/>
              <a:defRPr sz="58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31455360" y="30510482"/>
            <a:ext cx="10241280" cy="1752600"/>
          </a:xfrm>
          <a:prstGeom prst="rect">
            <a:avLst/>
          </a:prstGeom>
          <a:noFill/>
          <a:ln>
            <a:noFill/>
          </a:ln>
        </p:spPr>
        <p:txBody>
          <a:bodyPr spcFirstLastPara="1" wrap="square" lIns="438900" tIns="219450" rIns="438900" bIns="219450" anchor="ctr" anchorCtr="0">
            <a:noAutofit/>
          </a:bodyPr>
          <a:lstStyle>
            <a:lvl1pPr marL="0" marR="0" lvl="0" indent="0" algn="r" rtl="0">
              <a:spcBef>
                <a:spcPts val="0"/>
              </a:spcBef>
              <a:buNone/>
              <a:defRPr sz="5800" b="0" i="0" u="none" strike="noStrike" cap="none">
                <a:solidFill>
                  <a:srgbClr val="888888"/>
                </a:solidFill>
                <a:latin typeface="Calibri"/>
                <a:ea typeface="Calibri"/>
                <a:cs typeface="Calibri"/>
                <a:sym typeface="Calibri"/>
              </a:defRPr>
            </a:lvl1pPr>
            <a:lvl2pPr marL="0" marR="0" lvl="1" indent="0" algn="r" rtl="0">
              <a:spcBef>
                <a:spcPts val="0"/>
              </a:spcBef>
              <a:buNone/>
              <a:defRPr sz="5800" b="0" i="0" u="none" strike="noStrike" cap="none">
                <a:solidFill>
                  <a:srgbClr val="888888"/>
                </a:solidFill>
                <a:latin typeface="Calibri"/>
                <a:ea typeface="Calibri"/>
                <a:cs typeface="Calibri"/>
                <a:sym typeface="Calibri"/>
              </a:defRPr>
            </a:lvl2pPr>
            <a:lvl3pPr marL="0" marR="0" lvl="2" indent="0" algn="r" rtl="0">
              <a:spcBef>
                <a:spcPts val="0"/>
              </a:spcBef>
              <a:buNone/>
              <a:defRPr sz="5800" b="0" i="0" u="none" strike="noStrike" cap="none">
                <a:solidFill>
                  <a:srgbClr val="888888"/>
                </a:solidFill>
                <a:latin typeface="Calibri"/>
                <a:ea typeface="Calibri"/>
                <a:cs typeface="Calibri"/>
                <a:sym typeface="Calibri"/>
              </a:defRPr>
            </a:lvl3pPr>
            <a:lvl4pPr marL="0" marR="0" lvl="3" indent="0" algn="r" rtl="0">
              <a:spcBef>
                <a:spcPts val="0"/>
              </a:spcBef>
              <a:buNone/>
              <a:defRPr sz="5800" b="0" i="0" u="none" strike="noStrike" cap="none">
                <a:solidFill>
                  <a:srgbClr val="888888"/>
                </a:solidFill>
                <a:latin typeface="Calibri"/>
                <a:ea typeface="Calibri"/>
                <a:cs typeface="Calibri"/>
                <a:sym typeface="Calibri"/>
              </a:defRPr>
            </a:lvl4pPr>
            <a:lvl5pPr marL="0" marR="0" lvl="4" indent="0" algn="r" rtl="0">
              <a:spcBef>
                <a:spcPts val="0"/>
              </a:spcBef>
              <a:buNone/>
              <a:defRPr sz="5800" b="0" i="0" u="none" strike="noStrike" cap="none">
                <a:solidFill>
                  <a:srgbClr val="888888"/>
                </a:solidFill>
                <a:latin typeface="Calibri"/>
                <a:ea typeface="Calibri"/>
                <a:cs typeface="Calibri"/>
                <a:sym typeface="Calibri"/>
              </a:defRPr>
            </a:lvl5pPr>
            <a:lvl6pPr marL="0" marR="0" lvl="5" indent="0" algn="r" rtl="0">
              <a:spcBef>
                <a:spcPts val="0"/>
              </a:spcBef>
              <a:buNone/>
              <a:defRPr sz="5800" b="0" i="0" u="none" strike="noStrike" cap="none">
                <a:solidFill>
                  <a:srgbClr val="888888"/>
                </a:solidFill>
                <a:latin typeface="Calibri"/>
                <a:ea typeface="Calibri"/>
                <a:cs typeface="Calibri"/>
                <a:sym typeface="Calibri"/>
              </a:defRPr>
            </a:lvl6pPr>
            <a:lvl7pPr marL="0" marR="0" lvl="6" indent="0" algn="r" rtl="0">
              <a:spcBef>
                <a:spcPts val="0"/>
              </a:spcBef>
              <a:buNone/>
              <a:defRPr sz="5800" b="0" i="0" u="none" strike="noStrike" cap="none">
                <a:solidFill>
                  <a:srgbClr val="888888"/>
                </a:solidFill>
                <a:latin typeface="Calibri"/>
                <a:ea typeface="Calibri"/>
                <a:cs typeface="Calibri"/>
                <a:sym typeface="Calibri"/>
              </a:defRPr>
            </a:lvl7pPr>
            <a:lvl8pPr marL="0" marR="0" lvl="7" indent="0" algn="r" rtl="0">
              <a:spcBef>
                <a:spcPts val="0"/>
              </a:spcBef>
              <a:buNone/>
              <a:defRPr sz="5800" b="0" i="0" u="none" strike="noStrike" cap="none">
                <a:solidFill>
                  <a:srgbClr val="888888"/>
                </a:solidFill>
                <a:latin typeface="Calibri"/>
                <a:ea typeface="Calibri"/>
                <a:cs typeface="Calibri"/>
                <a:sym typeface="Calibri"/>
              </a:defRPr>
            </a:lvl8pPr>
            <a:lvl9pPr marL="0" marR="0" lvl="8" indent="0" algn="r" rtl="0">
              <a:spcBef>
                <a:spcPts val="0"/>
              </a:spcBef>
              <a:buNone/>
              <a:defRPr sz="58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
        <p:nvSpPr>
          <p:cNvPr id="15" name="Google Shape;15;p2"/>
          <p:cNvSpPr/>
          <p:nvPr/>
        </p:nvSpPr>
        <p:spPr>
          <a:xfrm>
            <a:off x="446073" y="5475145"/>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6" name="Google Shape;16;p2"/>
          <p:cNvSpPr/>
          <p:nvPr/>
        </p:nvSpPr>
        <p:spPr>
          <a:xfrm>
            <a:off x="11428937" y="5475142"/>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7" name="Google Shape;17;p2"/>
          <p:cNvSpPr/>
          <p:nvPr/>
        </p:nvSpPr>
        <p:spPr>
          <a:xfrm>
            <a:off x="22411801" y="5475143"/>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8" name="Google Shape;18;p2"/>
          <p:cNvSpPr/>
          <p:nvPr/>
        </p:nvSpPr>
        <p:spPr>
          <a:xfrm>
            <a:off x="33394664" y="5475144"/>
            <a:ext cx="10058400" cy="26736675"/>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9" name="Google Shape;19;p2"/>
          <p:cNvSpPr/>
          <p:nvPr/>
        </p:nvSpPr>
        <p:spPr>
          <a:xfrm>
            <a:off x="0" y="0"/>
            <a:ext cx="43891200" cy="4800600"/>
          </a:xfrm>
          <a:prstGeom prst="roundRect">
            <a:avLst>
              <a:gd name="adj" fmla="val 1956"/>
            </a:avLst>
          </a:prstGeom>
          <a:gradFill>
            <a:gsLst>
              <a:gs pos="0">
                <a:srgbClr val="FBD4B4"/>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20" name="Google Shape;20;p2"/>
          <p:cNvCxnSpPr/>
          <p:nvPr/>
        </p:nvCxnSpPr>
        <p:spPr>
          <a:xfrm>
            <a:off x="0" y="4800600"/>
            <a:ext cx="43891200" cy="0"/>
          </a:xfrm>
          <a:prstGeom prst="straightConnector1">
            <a:avLst/>
          </a:prstGeom>
          <a:noFill/>
          <a:ln w="174625" cap="flat" cmpd="sng">
            <a:solidFill>
              <a:srgbClr val="FBD4B4"/>
            </a:solidFill>
            <a:prstDash val="solid"/>
            <a:round/>
            <a:headEnd type="none" w="sm" len="sm"/>
            <a:tailEnd type="none" w="sm" len="sm"/>
          </a:ln>
        </p:spPr>
      </p:cxnSp>
      <p:sp>
        <p:nvSpPr>
          <p:cNvPr id="21" name="Google Shape;21;p2"/>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22" name="Google Shape;22;p2"/>
          <p:cNvGraphicFramePr/>
          <p:nvPr/>
        </p:nvGraphicFramePr>
        <p:xfrm>
          <a:off x="-10611120" y="14098"/>
          <a:ext cx="9776875" cy="3267925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23" name="Google Shape;23;p2"/>
          <p:cNvGraphicFramePr/>
          <p:nvPr/>
        </p:nvGraphicFramePr>
        <p:xfrm>
          <a:off x="44695229" y="-84749"/>
          <a:ext cx="9430175" cy="3307505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14">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11"/>
        <p:cNvGrpSpPr/>
        <p:nvPr/>
      </p:nvGrpSpPr>
      <p:grpSpPr>
        <a:xfrm>
          <a:off x="0" y="0"/>
          <a:ext cx="0" cy="0"/>
          <a:chOff x="0" y="0"/>
          <a:chExt cx="0" cy="0"/>
        </a:xfrm>
      </p:grpSpPr>
      <p:sp>
        <p:nvSpPr>
          <p:cNvPr id="112" name="Google Shape;112;p15"/>
          <p:cNvSpPr/>
          <p:nvPr/>
        </p:nvSpPr>
        <p:spPr>
          <a:xfrm>
            <a:off x="446073" y="5475145"/>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3" name="Google Shape;113;p15"/>
          <p:cNvSpPr/>
          <p:nvPr/>
        </p:nvSpPr>
        <p:spPr>
          <a:xfrm>
            <a:off x="11428937" y="5475142"/>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4" name="Google Shape;114;p15"/>
          <p:cNvSpPr/>
          <p:nvPr/>
        </p:nvSpPr>
        <p:spPr>
          <a:xfrm>
            <a:off x="22411801" y="5475143"/>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5" name="Google Shape;115;p15"/>
          <p:cNvSpPr/>
          <p:nvPr/>
        </p:nvSpPr>
        <p:spPr>
          <a:xfrm>
            <a:off x="33394664" y="5475144"/>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16" name="Google Shape;116;p15"/>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17" name="Google Shape;117;p15"/>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18" name="Google Shape;118;p15"/>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119" name="Google Shape;119;p15"/>
          <p:cNvGraphicFramePr/>
          <p:nvPr/>
        </p:nvGraphicFramePr>
        <p:xfrm>
          <a:off x="-10611120" y="14098"/>
          <a:ext cx="3000000" cy="300000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120" name="Google Shape;120;p15"/>
          <p:cNvGraphicFramePr/>
          <p:nvPr/>
        </p:nvGraphicFramePr>
        <p:xfrm>
          <a:off x="44695229" y="-84749"/>
          <a:ext cx="3000000" cy="300000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3">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62"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39"/>
        <p:cNvGrpSpPr/>
        <p:nvPr/>
      </p:nvGrpSpPr>
      <p:grpSpPr>
        <a:xfrm>
          <a:off x="0" y="0"/>
          <a:ext cx="0" cy="0"/>
          <a:chOff x="0" y="0"/>
          <a:chExt cx="0" cy="0"/>
        </a:xfrm>
      </p:grpSpPr>
      <p:sp>
        <p:nvSpPr>
          <p:cNvPr id="140" name="Google Shape;140;p17"/>
          <p:cNvSpPr/>
          <p:nvPr/>
        </p:nvSpPr>
        <p:spPr>
          <a:xfrm>
            <a:off x="446073" y="5475145"/>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1" name="Google Shape;141;p17"/>
          <p:cNvSpPr/>
          <p:nvPr/>
        </p:nvSpPr>
        <p:spPr>
          <a:xfrm>
            <a:off x="11428937" y="5475142"/>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2" name="Google Shape;142;p17"/>
          <p:cNvSpPr/>
          <p:nvPr/>
        </p:nvSpPr>
        <p:spPr>
          <a:xfrm>
            <a:off x="22411801" y="5475143"/>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3" name="Google Shape;143;p17"/>
          <p:cNvSpPr/>
          <p:nvPr/>
        </p:nvSpPr>
        <p:spPr>
          <a:xfrm>
            <a:off x="33394664" y="5475144"/>
            <a:ext cx="10058400"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44" name="Google Shape;144;p17"/>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45" name="Google Shape;145;p17"/>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46" name="Google Shape;146;p17"/>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spTree>
  </p:cSld>
  <p:clrMap bg1="lt1" tx1="dk1" bg2="dk2" tx2="lt2" accent1="accent1" accent2="accent2" accent3="accent3" accent4="accent4" accent5="accent5" accent6="accent6" hlink="hlink" folHlink="folHlink"/>
  <p:sldLayoutIdLst>
    <p:sldLayoutId id="214748366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65"/>
        <p:cNvGrpSpPr/>
        <p:nvPr/>
      </p:nvGrpSpPr>
      <p:grpSpPr>
        <a:xfrm>
          <a:off x="0" y="0"/>
          <a:ext cx="0" cy="0"/>
          <a:chOff x="0" y="0"/>
          <a:chExt cx="0" cy="0"/>
        </a:xfrm>
      </p:grpSpPr>
      <p:cxnSp>
        <p:nvCxnSpPr>
          <p:cNvPr id="166" name="Google Shape;166;p19"/>
          <p:cNvCxnSpPr/>
          <p:nvPr/>
        </p:nvCxnSpPr>
        <p:spPr>
          <a:xfrm rot="10800000" flipH="1">
            <a:off x="-13946601" y="11526118"/>
            <a:ext cx="13577436" cy="818"/>
          </a:xfrm>
          <a:prstGeom prst="straightConnector1">
            <a:avLst/>
          </a:prstGeom>
          <a:noFill/>
          <a:ln w="9525" cap="flat" cmpd="sng">
            <a:solidFill>
              <a:srgbClr val="F2F2F2"/>
            </a:solidFill>
            <a:prstDash val="solid"/>
            <a:round/>
            <a:headEnd type="none" w="sm" len="sm"/>
            <a:tailEnd type="none" w="sm" len="sm"/>
          </a:ln>
        </p:spPr>
      </p:cxnSp>
      <p:sp>
        <p:nvSpPr>
          <p:cNvPr id="167" name="Google Shape;167;p19"/>
          <p:cNvSpPr/>
          <p:nvPr/>
        </p:nvSpPr>
        <p:spPr>
          <a:xfrm>
            <a:off x="29382628" y="5392017"/>
            <a:ext cx="13577436"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68" name="Google Shape;168;p19"/>
          <p:cNvSpPr/>
          <p:nvPr/>
        </p:nvSpPr>
        <p:spPr>
          <a:xfrm>
            <a:off x="15156882" y="5370818"/>
            <a:ext cx="13577436"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69" name="Google Shape;169;p19"/>
          <p:cNvSpPr/>
          <p:nvPr/>
        </p:nvSpPr>
        <p:spPr>
          <a:xfrm>
            <a:off x="931136" y="5413216"/>
            <a:ext cx="13577436"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70" name="Google Shape;170;p19"/>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71" name="Google Shape;171;p19"/>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72" name="Google Shape;172;p19"/>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173" name="Google Shape;173;p19"/>
          <p:cNvGraphicFramePr/>
          <p:nvPr/>
        </p:nvGraphicFramePr>
        <p:xfrm>
          <a:off x="-10611120" y="14098"/>
          <a:ext cx="3000000" cy="300000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174" name="Google Shape;174;p19"/>
          <p:cNvGraphicFramePr/>
          <p:nvPr/>
        </p:nvGraphicFramePr>
        <p:xfrm>
          <a:off x="44695229" y="-84749"/>
          <a:ext cx="3000000" cy="300000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3">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6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a:gsLst>
            <a:gs pos="0">
              <a:srgbClr val="DBDBDB"/>
            </a:gs>
            <a:gs pos="100000">
              <a:schemeClr val="lt1"/>
            </a:gs>
          </a:gsLst>
          <a:lin ang="5400000" scaled="0"/>
        </a:gradFill>
        <a:effectLst/>
      </p:bgPr>
    </p:bg>
    <p:spTree>
      <p:nvGrpSpPr>
        <p:cNvPr id="1" name="Shape 193"/>
        <p:cNvGrpSpPr/>
        <p:nvPr/>
      </p:nvGrpSpPr>
      <p:grpSpPr>
        <a:xfrm>
          <a:off x="0" y="0"/>
          <a:ext cx="0" cy="0"/>
          <a:chOff x="0" y="0"/>
          <a:chExt cx="0" cy="0"/>
        </a:xfrm>
      </p:grpSpPr>
      <p:sp>
        <p:nvSpPr>
          <p:cNvPr id="194" name="Google Shape;194;p21"/>
          <p:cNvSpPr/>
          <p:nvPr/>
        </p:nvSpPr>
        <p:spPr>
          <a:xfrm>
            <a:off x="789907" y="5392017"/>
            <a:ext cx="42170157" cy="26736675"/>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sp>
        <p:nvSpPr>
          <p:cNvPr id="195" name="Google Shape;195;p21"/>
          <p:cNvSpPr/>
          <p:nvPr/>
        </p:nvSpPr>
        <p:spPr>
          <a:xfrm>
            <a:off x="0" y="0"/>
            <a:ext cx="43891200" cy="4800600"/>
          </a:xfrm>
          <a:prstGeom prst="roundRect">
            <a:avLst>
              <a:gd name="adj" fmla="val 1956"/>
            </a:avLst>
          </a:prstGeom>
          <a:gradFill>
            <a:gsLst>
              <a:gs pos="0">
                <a:srgbClr val="B7B7B7"/>
              </a:gs>
              <a:gs pos="100000">
                <a:schemeClr val="lt1"/>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8600" b="0" i="0" u="none" strike="noStrike" cap="none">
              <a:solidFill>
                <a:schemeClr val="lt1"/>
              </a:solidFill>
              <a:latin typeface="Calibri"/>
              <a:ea typeface="Calibri"/>
              <a:cs typeface="Calibri"/>
              <a:sym typeface="Calibri"/>
            </a:endParaRPr>
          </a:p>
        </p:txBody>
      </p:sp>
      <p:cxnSp>
        <p:nvCxnSpPr>
          <p:cNvPr id="196" name="Google Shape;196;p21"/>
          <p:cNvCxnSpPr/>
          <p:nvPr/>
        </p:nvCxnSpPr>
        <p:spPr>
          <a:xfrm>
            <a:off x="0" y="4800600"/>
            <a:ext cx="43891200" cy="0"/>
          </a:xfrm>
          <a:prstGeom prst="straightConnector1">
            <a:avLst/>
          </a:prstGeom>
          <a:noFill/>
          <a:ln w="174625" cap="flat" cmpd="sng">
            <a:solidFill>
              <a:srgbClr val="B7B7B7"/>
            </a:solidFill>
            <a:prstDash val="solid"/>
            <a:round/>
            <a:headEnd type="none" w="sm" len="sm"/>
            <a:tailEnd type="none" w="sm" len="sm"/>
          </a:ln>
        </p:spPr>
      </p:cxnSp>
      <p:sp>
        <p:nvSpPr>
          <p:cNvPr id="197" name="Google Shape;197;p21"/>
          <p:cNvSpPr txBox="1"/>
          <p:nvPr/>
        </p:nvSpPr>
        <p:spPr>
          <a:xfrm>
            <a:off x="1484177" y="32124583"/>
            <a:ext cx="2514600" cy="379588"/>
          </a:xfrm>
          <a:prstGeom prst="rect">
            <a:avLst/>
          </a:prstGeom>
          <a:noFill/>
          <a:ln>
            <a:noFill/>
          </a:ln>
        </p:spPr>
        <p:txBody>
          <a:bodyPr spcFirstLastPara="1" wrap="square" lIns="91250" tIns="45600" rIns="91250" bIns="45600" anchor="t" anchorCtr="0">
            <a:spAutoFit/>
          </a:bodyPr>
          <a:lstStyle/>
          <a:p>
            <a:pPr marL="0" marR="0" lvl="0" indent="0" algn="l" rtl="0">
              <a:lnSpc>
                <a:spcPct val="65000"/>
              </a:lnSpc>
              <a:spcBef>
                <a:spcPts val="0"/>
              </a:spcBef>
              <a:spcAft>
                <a:spcPts val="0"/>
              </a:spcAft>
              <a:buNone/>
            </a:pPr>
            <a:r>
              <a:rPr lang="en-US" sz="700" b="1" i="0" u="none" strike="noStrike" cap="none">
                <a:solidFill>
                  <a:srgbClr val="BFBFBF"/>
                </a:solidFill>
                <a:latin typeface="Arial"/>
                <a:ea typeface="Arial"/>
                <a:cs typeface="Arial"/>
                <a:sym typeface="Arial"/>
              </a:rPr>
              <a:t>RESEARCH POSTER PRESENTATION DESIGN © 2019</a:t>
            </a:r>
            <a:endParaRPr/>
          </a:p>
          <a:p>
            <a:pPr marL="0" marR="0" lvl="0" indent="0" algn="l" rtl="0">
              <a:lnSpc>
                <a:spcPct val="65000"/>
              </a:lnSpc>
              <a:spcBef>
                <a:spcPts val="600"/>
              </a:spcBef>
              <a:spcAft>
                <a:spcPts val="0"/>
              </a:spcAft>
              <a:buNone/>
            </a:pPr>
            <a:r>
              <a:rPr lang="en-US" sz="1200" b="1" i="0" u="none" strike="noStrike" cap="none">
                <a:solidFill>
                  <a:srgbClr val="BFBFBF"/>
                </a:solidFill>
                <a:latin typeface="Arial"/>
                <a:ea typeface="Arial"/>
                <a:cs typeface="Arial"/>
                <a:sym typeface="Arial"/>
              </a:rPr>
              <a:t>www.PosterPresentations.com</a:t>
            </a:r>
            <a:endParaRPr/>
          </a:p>
        </p:txBody>
      </p:sp>
      <p:graphicFrame>
        <p:nvGraphicFramePr>
          <p:cNvPr id="198" name="Google Shape;198;p21"/>
          <p:cNvGraphicFramePr/>
          <p:nvPr/>
        </p:nvGraphicFramePr>
        <p:xfrm>
          <a:off x="-10611120" y="14098"/>
          <a:ext cx="3000000" cy="3000000"/>
        </p:xfrm>
        <a:graphic>
          <a:graphicData uri="http://schemas.openxmlformats.org/drawingml/2006/table">
            <a:tbl>
              <a:tblPr firstRow="1" bandRow="1">
                <a:noFill/>
                <a:tableStyleId>{75EA6E77-6067-4B1A-962E-09F6DE45F57D}</a:tableStyleId>
              </a:tblPr>
              <a:tblGrid>
                <a:gridCol w="4192250">
                  <a:extLst>
                    <a:ext uri="{9D8B030D-6E8A-4147-A177-3AD203B41FA5}">
                      <a16:colId xmlns:a16="http://schemas.microsoft.com/office/drawing/2014/main" val="20000"/>
                    </a:ext>
                  </a:extLst>
                </a:gridCol>
                <a:gridCol w="5584625">
                  <a:extLst>
                    <a:ext uri="{9D8B030D-6E8A-4147-A177-3AD203B41FA5}">
                      <a16:colId xmlns:a16="http://schemas.microsoft.com/office/drawing/2014/main" val="20001"/>
                    </a:ext>
                  </a:extLst>
                </a:gridCol>
              </a:tblGrid>
              <a:tr h="1329125">
                <a:tc gridSpan="2">
                  <a:txBody>
                    <a:bodyPr/>
                    <a:lstStyle/>
                    <a:p>
                      <a:pPr marL="0" marR="0" lvl="0" indent="0" algn="ctr" rtl="0">
                        <a:lnSpc>
                          <a:spcPct val="100000"/>
                        </a:lnSpc>
                        <a:spcBef>
                          <a:spcPts val="0"/>
                        </a:spcBef>
                        <a:spcAft>
                          <a:spcPts val="0"/>
                        </a:spcAft>
                        <a:buClr>
                          <a:srgbClr val="1F3A4E"/>
                        </a:buClr>
                        <a:buSzPts val="3600"/>
                        <a:buFont typeface="Arial Black"/>
                        <a:buNone/>
                      </a:pPr>
                      <a:r>
                        <a:rPr lang="en-US" sz="3600" b="0" u="none" strike="noStrike" cap="none">
                          <a:solidFill>
                            <a:srgbClr val="1F3A4E"/>
                          </a:solidFill>
                          <a:latin typeface="Arial Black"/>
                          <a:ea typeface="Arial Black"/>
                          <a:cs typeface="Arial Black"/>
                          <a:sym typeface="Arial Black"/>
                        </a:rPr>
                        <a:t>QUICK START GUIDE</a:t>
                      </a:r>
                      <a:br>
                        <a:rPr lang="en-US" sz="3600" b="0" u="none" strike="noStrike" cap="none">
                          <a:solidFill>
                            <a:srgbClr val="1F3A4E"/>
                          </a:solidFill>
                          <a:latin typeface="Arial Black"/>
                          <a:ea typeface="Arial Black"/>
                          <a:cs typeface="Arial Black"/>
                          <a:sym typeface="Arial Black"/>
                        </a:rPr>
                      </a:br>
                      <a:r>
                        <a:rPr lang="en-US" sz="2800" b="1" u="none" strike="noStrike" cap="none">
                          <a:solidFill>
                            <a:srgbClr val="FF0000"/>
                          </a:solidFill>
                          <a:latin typeface="Trebuchet MS"/>
                          <a:ea typeface="Trebuchet MS"/>
                          <a:cs typeface="Trebuchet MS"/>
                          <a:sym typeface="Trebuchet MS"/>
                        </a:rPr>
                        <a:t>(THIS SIDEBAR WILL NOT PRINT)</a:t>
                      </a:r>
                      <a:endParaRPr sz="3600" b="1" u="none" strike="noStrike" cap="none">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extLst>
                  <a:ext uri="{0D108BD9-81ED-4DB2-BD59-A6C34878D82A}">
                    <a16:rowId xmlns:a16="http://schemas.microsoft.com/office/drawing/2014/main" val="10000"/>
                  </a:ext>
                </a:extLst>
              </a:tr>
              <a:tr h="4206625">
                <a:tc gridSpan="2">
                  <a:txBody>
                    <a:bodyPr/>
                    <a:lstStyle/>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This PowerPoint template produces a </a:t>
                      </a:r>
                      <a:r>
                        <a:rPr lang="en-US" sz="2000" i="0" u="none" strike="noStrike" cap="none">
                          <a:solidFill>
                            <a:srgbClr val="FFC000"/>
                          </a:solidFill>
                          <a:latin typeface="Arial"/>
                          <a:ea typeface="Arial"/>
                          <a:cs typeface="Arial"/>
                          <a:sym typeface="Arial"/>
                        </a:rPr>
                        <a:t>36"x48" </a:t>
                      </a:r>
                      <a:r>
                        <a:rPr lang="en-US" sz="2000" i="0" u="none" strike="noStrike" cap="none">
                          <a:solidFill>
                            <a:srgbClr val="D9D9D9"/>
                          </a:solidFill>
                          <a:latin typeface="Arial"/>
                          <a:ea typeface="Arial"/>
                          <a:cs typeface="Arial"/>
                          <a:sym typeface="Arial"/>
                        </a:rPr>
                        <a:t>presentation poster. You can use it to create your research poster by placing your title, subtitle, text, tables, charts and photos. </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We provide a series of online tutorials that will guide you through the poster design process and answer your poster production questions. For complete template tutorials,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the  </a:t>
                      </a:r>
                      <a:r>
                        <a:rPr lang="en-US" sz="2000" i="0" u="none" strike="noStrike" cap="none">
                          <a:solidFill>
                            <a:srgbClr val="FFC000"/>
                          </a:solidFill>
                          <a:latin typeface="Arial"/>
                          <a:ea typeface="Arial"/>
                          <a:cs typeface="Arial"/>
                          <a:sym typeface="Arial"/>
                        </a:rPr>
                        <a:t>HELP DESK</a:t>
                      </a:r>
                      <a:r>
                        <a:rPr lang="en-US" sz="2000" i="0" u="none" strike="noStrike" cap="none">
                          <a:solidFill>
                            <a:srgbClr val="D9D9D9"/>
                          </a:solidFill>
                          <a:latin typeface="Arial"/>
                          <a:ea typeface="Arial"/>
                          <a:cs typeface="Arial"/>
                          <a:sym typeface="Arial"/>
                        </a:rPr>
                        <a:t> tab.</a:t>
                      </a:r>
                      <a:endParaRPr/>
                    </a:p>
                    <a:p>
                      <a:pPr marL="0" marR="0" lvl="0" indent="0" algn="l" rtl="0">
                        <a:spcBef>
                          <a:spcPts val="0"/>
                        </a:spcBef>
                        <a:spcAft>
                          <a:spcPts val="0"/>
                        </a:spcAft>
                        <a:buNone/>
                      </a:pPr>
                      <a:endParaRPr sz="2000" i="0" u="none" strike="noStrike" cap="none">
                        <a:solidFill>
                          <a:srgbClr val="D9D9D9"/>
                        </a:solidFill>
                        <a:latin typeface="Arial"/>
                        <a:ea typeface="Arial"/>
                        <a:cs typeface="Arial"/>
                        <a:sym typeface="Arial"/>
                      </a:endParaRPr>
                    </a:p>
                    <a:p>
                      <a:pPr marL="0" marR="0" lvl="0" indent="0" algn="l" rtl="0">
                        <a:spcBef>
                          <a:spcPts val="0"/>
                        </a:spcBef>
                        <a:spcAft>
                          <a:spcPts val="0"/>
                        </a:spcAft>
                        <a:buNone/>
                      </a:pPr>
                      <a:r>
                        <a:rPr lang="en-US" sz="2000" i="0" u="none" strike="noStrike" cap="none">
                          <a:solidFill>
                            <a:srgbClr val="D9D9D9"/>
                          </a:solidFill>
                          <a:latin typeface="Arial"/>
                          <a:ea typeface="Arial"/>
                          <a:cs typeface="Arial"/>
                          <a:sym typeface="Arial"/>
                        </a:rPr>
                        <a:t>To print your poster using our same-day professional printing service, go online to </a:t>
                      </a:r>
                      <a:r>
                        <a:rPr lang="en-US" sz="2000" i="0" u="none" strike="noStrike" cap="none">
                          <a:solidFill>
                            <a:srgbClr val="FFC000"/>
                          </a:solidFill>
                          <a:latin typeface="Arial"/>
                          <a:ea typeface="Arial"/>
                          <a:cs typeface="Arial"/>
                          <a:sym typeface="Arial"/>
                        </a:rPr>
                        <a:t>PosterPresentations.com</a:t>
                      </a:r>
                      <a:r>
                        <a:rPr lang="en-US" sz="2000" i="0" u="none" strike="noStrike" cap="none">
                          <a:solidFill>
                            <a:srgbClr val="D9D9D9"/>
                          </a:solidFill>
                          <a:latin typeface="Arial"/>
                          <a:ea typeface="Arial"/>
                          <a:cs typeface="Arial"/>
                          <a:sym typeface="Arial"/>
                        </a:rPr>
                        <a:t> and click on "</a:t>
                      </a:r>
                      <a:r>
                        <a:rPr lang="en-US" sz="2000" i="0" u="none" strike="noStrike" cap="none">
                          <a:solidFill>
                            <a:srgbClr val="FFC000"/>
                          </a:solidFill>
                          <a:latin typeface="Arial"/>
                          <a:ea typeface="Arial"/>
                          <a:cs typeface="Arial"/>
                          <a:sym typeface="Arial"/>
                        </a:rPr>
                        <a:t>Order your poster</a:t>
                      </a:r>
                      <a:r>
                        <a:rPr lang="en-US" sz="2000" i="0" u="none" strike="noStrike" cap="none">
                          <a:solidFill>
                            <a:srgbClr val="D9D9D9"/>
                          </a:solidFill>
                          <a:latin typeface="Arial"/>
                          <a:ea typeface="Arial"/>
                          <a:cs typeface="Arial"/>
                          <a:sym typeface="Arial"/>
                        </a:rPr>
                        <a:t>".</a:t>
                      </a:r>
                      <a:endParaRPr sz="2000" b="1" u="none" strike="noStrike" cap="none">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1"/>
                  </a:ext>
                </a:extLst>
              </a:tr>
              <a:tr h="4572425">
                <a:tc>
                  <a:txBody>
                    <a:bodyPr/>
                    <a:lstStyle/>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endParaRPr sz="2000" u="none" strike="noStrike" cap="none">
                        <a:solidFill>
                          <a:srgbClr val="1F3A4E"/>
                        </a:solidFill>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This is a template for a </a:t>
                      </a:r>
                      <a:endParaRPr/>
                    </a:p>
                    <a:p>
                      <a:pPr marL="0" marR="0" lvl="0" indent="0" algn="ctr" rtl="0">
                        <a:spcBef>
                          <a:spcPts val="0"/>
                        </a:spcBef>
                        <a:spcAft>
                          <a:spcPts val="0"/>
                        </a:spcAft>
                        <a:buNone/>
                      </a:pPr>
                      <a:r>
                        <a:rPr lang="en-US" sz="2000" u="none" strike="noStrike" cap="none">
                          <a:solidFill>
                            <a:schemeClr val="lt1"/>
                          </a:solidFill>
                          <a:latin typeface="Arial"/>
                          <a:ea typeface="Arial"/>
                          <a:cs typeface="Arial"/>
                          <a:sym typeface="Arial"/>
                        </a:rPr>
                        <a:t>presentation poster</a:t>
                      </a:r>
                      <a:br>
                        <a:rPr lang="en-US" sz="2000" u="none" strike="noStrike" cap="none">
                          <a:solidFill>
                            <a:schemeClr val="lt1"/>
                          </a:solidFill>
                          <a:latin typeface="Arial"/>
                          <a:ea typeface="Arial"/>
                          <a:cs typeface="Arial"/>
                          <a:sym typeface="Arial"/>
                        </a:rPr>
                      </a:br>
                      <a:r>
                        <a:rPr lang="en-US" sz="3600" b="1" u="none" strike="noStrike" cap="none">
                          <a:solidFill>
                            <a:srgbClr val="FFC000"/>
                          </a:solidFill>
                          <a:latin typeface="Arial"/>
                          <a:ea typeface="Arial"/>
                          <a:cs typeface="Arial"/>
                          <a:sym typeface="Arial"/>
                        </a:rPr>
                        <a:t>36 inches tall</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by</a:t>
                      </a:r>
                      <a:br>
                        <a:rPr lang="en-US" sz="3600" b="1" u="none" strike="noStrike" cap="none">
                          <a:solidFill>
                            <a:srgbClr val="FFC000"/>
                          </a:solidFill>
                          <a:latin typeface="Arial"/>
                          <a:ea typeface="Arial"/>
                          <a:cs typeface="Arial"/>
                          <a:sym typeface="Arial"/>
                        </a:rPr>
                      </a:br>
                      <a:r>
                        <a:rPr lang="en-US" sz="3600" b="1" u="none" strike="noStrike" cap="none">
                          <a:solidFill>
                            <a:srgbClr val="FFC000"/>
                          </a:solidFill>
                          <a:latin typeface="Arial"/>
                          <a:ea typeface="Arial"/>
                          <a:cs typeface="Arial"/>
                          <a:sym typeface="Arial"/>
                        </a:rPr>
                        <a:t>48 inches wide</a:t>
                      </a:r>
                      <a:br>
                        <a:rPr lang="en-US" sz="2000" u="none" strike="noStrike" cap="none">
                          <a:solidFill>
                            <a:schemeClr val="lt1"/>
                          </a:solidFill>
                          <a:latin typeface="Arial"/>
                          <a:ea typeface="Arial"/>
                          <a:cs typeface="Arial"/>
                          <a:sym typeface="Arial"/>
                        </a:rPr>
                      </a:br>
                      <a:endParaRPr sz="2000" u="none" strike="noStrike" cap="none">
                        <a:solidFill>
                          <a:srgbClr val="1F3A4E"/>
                        </a:solidFill>
                      </a:endParaRPr>
                    </a:p>
                  </a:txBody>
                  <a:tcPr marL="91450" marR="91450" marT="45725" marB="45725">
                    <a:solidFill>
                      <a:srgbClr val="010101"/>
                    </a:solidFill>
                  </a:tcPr>
                </a:tc>
                <a:tc>
                  <a:txBody>
                    <a:bodyPr/>
                    <a:lstStyle/>
                    <a:p>
                      <a:pPr marL="0" marR="0" lvl="0" indent="0" algn="l" rtl="0">
                        <a:lnSpc>
                          <a:spcPct val="100000"/>
                        </a:lnSpc>
                        <a:spcBef>
                          <a:spcPts val="0"/>
                        </a:spcBef>
                        <a:spcAft>
                          <a:spcPts val="0"/>
                        </a:spcAft>
                        <a:buClr>
                          <a:srgbClr val="FFC000"/>
                        </a:buClr>
                        <a:buSzPts val="2400"/>
                        <a:buFont typeface="Arial"/>
                        <a:buNone/>
                      </a:pPr>
                      <a:r>
                        <a:rPr lang="en-US" sz="2400" b="1" u="none" strike="noStrike" cap="none">
                          <a:solidFill>
                            <a:srgbClr val="FFC000"/>
                          </a:solidFill>
                          <a:latin typeface="Arial"/>
                          <a:ea typeface="Arial"/>
                          <a:cs typeface="Arial"/>
                          <a:sym typeface="Arial"/>
                        </a:rPr>
                        <a:t>Important: Check the template size</a:t>
                      </a:r>
                      <a:br>
                        <a:rPr lang="en-US" sz="2000" b="0" u="none" strike="noStrike" cap="none">
                          <a:solidFill>
                            <a:srgbClr val="FFC000"/>
                          </a:solidFill>
                          <a:latin typeface="Arial"/>
                          <a:ea typeface="Arial"/>
                          <a:cs typeface="Arial"/>
                          <a:sym typeface="Arial"/>
                        </a:rPr>
                      </a:br>
                      <a:r>
                        <a:rPr lang="en-US" sz="2000" b="0" u="none" strike="noStrike" cap="none">
                          <a:solidFill>
                            <a:srgbClr val="D9D9D9"/>
                          </a:solidFill>
                          <a:latin typeface="Arial"/>
                          <a:ea typeface="Arial"/>
                          <a:cs typeface="Arial"/>
                          <a:sym typeface="Arial"/>
                        </a:rPr>
                        <a:t>Before you start working on your poster and to avoid printing problems check that you have downloaded and that you are using the correct size template for your poster presentation.</a:t>
                      </a:r>
                      <a:br>
                        <a:rPr lang="en-US" sz="2000" b="0" u="none" strike="noStrike" cap="none">
                          <a:solidFill>
                            <a:srgbClr val="D9D9D9"/>
                          </a:solidFill>
                          <a:latin typeface="Arial"/>
                          <a:ea typeface="Arial"/>
                          <a:cs typeface="Arial"/>
                          <a:sym typeface="Arial"/>
                        </a:rPr>
                      </a:br>
                      <a:r>
                        <a:rPr lang="en-US" sz="2000" b="0" u="none" strike="noStrike" cap="none">
                          <a:solidFill>
                            <a:srgbClr val="D9D9D9"/>
                          </a:solidFill>
                          <a:latin typeface="Arial"/>
                          <a:ea typeface="Arial"/>
                          <a:cs typeface="Arial"/>
                          <a:sym typeface="Arial"/>
                        </a:rPr>
                        <a:t>This template can also be printed at the following sizes without distortion and without any additional formatting:</a:t>
                      </a:r>
                      <a:br>
                        <a:rPr lang="en-US" sz="2000" b="0" u="none" strike="noStrike" cap="none">
                          <a:solidFill>
                            <a:srgbClr val="D9D9D9"/>
                          </a:solidFill>
                          <a:latin typeface="Arial"/>
                          <a:ea typeface="Arial"/>
                          <a:cs typeface="Arial"/>
                          <a:sym typeface="Arial"/>
                        </a:rPr>
                      </a:br>
                      <a:r>
                        <a:rPr lang="en-US" sz="2000" b="0" u="none" strike="noStrike" cap="none">
                          <a:solidFill>
                            <a:srgbClr val="FFC000"/>
                          </a:solidFill>
                          <a:latin typeface="Arial"/>
                          <a:ea typeface="Arial"/>
                          <a:cs typeface="Arial"/>
                          <a:sym typeface="Arial"/>
                        </a:rPr>
                        <a:t>30 tall x 40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42 tall x 56 wide</a:t>
                      </a:r>
                      <a:br>
                        <a:rPr lang="en-US" sz="2000" b="0" u="none" strike="noStrike" cap="none">
                          <a:solidFill>
                            <a:srgbClr val="FFC000"/>
                          </a:solidFill>
                          <a:latin typeface="Arial"/>
                          <a:ea typeface="Arial"/>
                          <a:cs typeface="Arial"/>
                          <a:sym typeface="Arial"/>
                        </a:rPr>
                      </a:br>
                      <a:r>
                        <a:rPr lang="en-US" sz="2000" b="0" u="none" strike="noStrike" cap="none">
                          <a:solidFill>
                            <a:srgbClr val="FFC000"/>
                          </a:solidFill>
                          <a:latin typeface="Arial"/>
                          <a:ea typeface="Arial"/>
                          <a:cs typeface="Arial"/>
                          <a:sym typeface="Arial"/>
                        </a:rPr>
                        <a:t>48 tall x 64 wide</a:t>
                      </a:r>
                      <a:endParaRPr/>
                    </a:p>
                  </a:txBody>
                  <a:tcPr marL="182875" marR="91450" marT="137150" marB="45725">
                    <a:solidFill>
                      <a:srgbClr val="010101"/>
                    </a:solidFill>
                  </a:tcPr>
                </a:tc>
                <a:extLst>
                  <a:ext uri="{0D108BD9-81ED-4DB2-BD59-A6C34878D82A}">
                    <a16:rowId xmlns:a16="http://schemas.microsoft.com/office/drawing/2014/main" val="10002"/>
                  </a:ext>
                </a:extLst>
              </a:tr>
              <a:tr h="428870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How to </a:t>
                      </a:r>
                      <a:r>
                        <a:rPr lang="en-US" sz="4000" b="1">
                          <a:solidFill>
                            <a:srgbClr val="FFC000"/>
                          </a:solidFill>
                          <a:latin typeface="Arial"/>
                          <a:ea typeface="Arial"/>
                          <a:cs typeface="Arial"/>
                          <a:sym typeface="Arial"/>
                        </a:rPr>
                        <a:t>Zoom in </a:t>
                      </a:r>
                      <a:r>
                        <a:rPr lang="en-US" sz="2400" b="1">
                          <a:solidFill>
                            <a:srgbClr val="FFC000"/>
                          </a:solidFill>
                          <a:latin typeface="Arial"/>
                          <a:ea typeface="Arial"/>
                          <a:cs typeface="Arial"/>
                          <a:sym typeface="Arial"/>
                        </a:rPr>
                        <a:t>and </a:t>
                      </a:r>
                      <a:r>
                        <a:rPr lang="en-US" sz="1800" b="1">
                          <a:solidFill>
                            <a:srgbClr val="FFC000"/>
                          </a:solidFill>
                          <a:latin typeface="Arial"/>
                          <a:ea typeface="Arial"/>
                          <a:cs typeface="Arial"/>
                          <a:sym typeface="Arial"/>
                        </a:rPr>
                        <a:t>out</a:t>
                      </a:r>
                      <a:endParaRPr sz="2400" b="1">
                        <a:solidFill>
                          <a:srgbClr val="FFC000"/>
                        </a:solidFill>
                        <a:latin typeface="Arial"/>
                        <a:ea typeface="Arial"/>
                        <a:cs typeface="Arial"/>
                        <a:sym typeface="Arial"/>
                      </a:endParaRPr>
                    </a:p>
                    <a:p>
                      <a:pPr marL="0" marR="0" lvl="0" indent="0" algn="l" rtl="0">
                        <a:spcBef>
                          <a:spcPts val="0"/>
                        </a:spcBef>
                        <a:spcAft>
                          <a:spcPts val="0"/>
                        </a:spcAft>
                        <a:buNone/>
                      </a:pPr>
                      <a:r>
                        <a:rPr lang="en-US" sz="2000" b="0">
                          <a:solidFill>
                            <a:srgbClr val="D9D9D9"/>
                          </a:solidFill>
                          <a:latin typeface="Arial"/>
                          <a:ea typeface="Arial"/>
                          <a:cs typeface="Arial"/>
                          <a:sym typeface="Arial"/>
                        </a:rPr>
                        <a:t>Use the PowerPoint zoom tool to adjust the screen magnification to view comfortably. PowerPoint provides 2 ways to zoom: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1. </a:t>
                      </a:r>
                      <a:r>
                        <a:rPr lang="en-US" sz="2000" b="0">
                          <a:solidFill>
                            <a:srgbClr val="D9D9D9"/>
                          </a:solidFill>
                          <a:latin typeface="Arial"/>
                          <a:ea typeface="Arial"/>
                          <a:cs typeface="Arial"/>
                          <a:sym typeface="Arial"/>
                        </a:rPr>
                        <a:t>On the top menu bar click on the VIEW tab and then click on ZOOM. Choose the zoom percentage that works best for you. </a:t>
                      </a:r>
                      <a:br>
                        <a:rPr lang="en-US" sz="2000" b="0">
                          <a:solidFill>
                            <a:srgbClr val="D9D9D9"/>
                          </a:solidFill>
                          <a:latin typeface="Arial"/>
                          <a:ea typeface="Arial"/>
                          <a:cs typeface="Arial"/>
                          <a:sym typeface="Arial"/>
                        </a:rPr>
                      </a:br>
                      <a:r>
                        <a:rPr lang="en-US" sz="2000" b="0">
                          <a:solidFill>
                            <a:srgbClr val="FFC000"/>
                          </a:solidFill>
                          <a:latin typeface="Arial"/>
                          <a:ea typeface="Arial"/>
                          <a:cs typeface="Arial"/>
                          <a:sym typeface="Arial"/>
                        </a:rPr>
                        <a:t>2. </a:t>
                      </a:r>
                      <a:r>
                        <a:rPr lang="en-US" sz="2000" b="0">
                          <a:solidFill>
                            <a:srgbClr val="D9D9D9"/>
                          </a:solidFill>
                          <a:latin typeface="Arial"/>
                          <a:ea typeface="Arial"/>
                          <a:cs typeface="Arial"/>
                          <a:sym typeface="Arial"/>
                        </a:rPr>
                        <a:t>For better zoom flexibility, use the zoom slider at the bottom right of the window.</a:t>
                      </a:r>
                      <a:endParaRPr/>
                    </a:p>
                  </a:txBody>
                  <a:tcPr marL="182875" marR="91450" marT="137150" marB="45725">
                    <a:solidFill>
                      <a:srgbClr val="010101"/>
                    </a:solidFill>
                  </a:tcPr>
                </a:tc>
                <a:extLst>
                  <a:ext uri="{0D108BD9-81ED-4DB2-BD59-A6C34878D82A}">
                    <a16:rowId xmlns:a16="http://schemas.microsoft.com/office/drawing/2014/main" val="10003"/>
                  </a:ext>
                </a:extLst>
              </a:tr>
              <a:tr h="180052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Ruler and Guides</a:t>
                      </a:r>
                      <a:br>
                        <a:rPr lang="en-US" sz="2000" b="0">
                          <a:solidFill>
                            <a:srgbClr val="FFC000"/>
                          </a:solidFill>
                          <a:latin typeface="Arial"/>
                          <a:ea typeface="Arial"/>
                          <a:cs typeface="Arial"/>
                          <a:sym typeface="Arial"/>
                        </a:rPr>
                      </a:br>
                      <a:r>
                        <a:rPr lang="en-US" sz="2000" b="0">
                          <a:solidFill>
                            <a:srgbClr val="D9D9D9"/>
                          </a:solidFill>
                          <a:latin typeface="Arial"/>
                          <a:ea typeface="Arial"/>
                          <a:cs typeface="Arial"/>
                          <a:sym typeface="Arial"/>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4"/>
                  </a:ext>
                </a:extLst>
              </a:tr>
              <a:tr h="3824350">
                <a:tc>
                  <a:txBody>
                    <a:bodyPr/>
                    <a:lstStyle/>
                    <a:p>
                      <a:pPr marL="0" marR="0" lvl="0" indent="0" algn="l" rtl="0">
                        <a:spcBef>
                          <a:spcPts val="0"/>
                        </a:spcBef>
                        <a:spcAft>
                          <a:spcPts val="0"/>
                        </a:spcAft>
                        <a:buNone/>
                      </a:pPr>
                      <a:endParaRPr sz="2000">
                        <a:solidFill>
                          <a:srgbClr val="1F3A4E"/>
                        </a:solidFill>
                      </a:endParaRPr>
                    </a:p>
                  </a:txBody>
                  <a:tcPr marL="91450" marR="91450" marT="45725" marB="45725"/>
                </a:tc>
                <a:tc>
                  <a:txBody>
                    <a:bodyPr/>
                    <a:lstStyle/>
                    <a:p>
                      <a:pPr marL="0" marR="0" lvl="1" indent="0" algn="l" rtl="0">
                        <a:spcBef>
                          <a:spcPts val="0"/>
                        </a:spcBef>
                        <a:spcAft>
                          <a:spcPts val="0"/>
                        </a:spcAft>
                        <a:buNone/>
                      </a:pPr>
                      <a:r>
                        <a:rPr lang="en-US" sz="2400" b="1" u="none" strike="noStrike" cap="none">
                          <a:solidFill>
                            <a:srgbClr val="FFC000"/>
                          </a:solidFill>
                          <a:latin typeface="Arial"/>
                          <a:ea typeface="Arial"/>
                          <a:cs typeface="Arial"/>
                          <a:sym typeface="Arial"/>
                        </a:rPr>
                        <a:t>Headers and text containers</a:t>
                      </a:r>
                      <a:br>
                        <a:rPr lang="en-US" sz="2000" b="0" u="none" strike="noStrike" cap="none">
                          <a:solidFill>
                            <a:schemeClr val="lt1"/>
                          </a:solidFill>
                          <a:latin typeface="Arial"/>
                          <a:ea typeface="Arial"/>
                          <a:cs typeface="Arial"/>
                          <a:sym typeface="Arial"/>
                        </a:rPr>
                      </a:br>
                      <a:r>
                        <a:rPr lang="en-US" sz="2000" b="0" u="none" strike="noStrike" cap="none">
                          <a:solidFill>
                            <a:srgbClr val="D9D9D9"/>
                          </a:solidFill>
                          <a:latin typeface="Arial"/>
                          <a:ea typeface="Arial"/>
                          <a:cs typeface="Arial"/>
                          <a:sym typeface="Arial"/>
                        </a:rPr>
                        <a:t>Included in this template are commonly used section headers such as Abstract, Objectives, Methods, Results, etc.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Click inside a section header to add its text.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add another header, click on edge of the section box so that it is outlined. Copy and paste it. </a:t>
                      </a:r>
                      <a:br>
                        <a:rPr lang="en-US" sz="2000" b="0" u="none" strike="noStrike" cap="none">
                          <a:solidFill>
                            <a:schemeClr val="lt1"/>
                          </a:solidFill>
                          <a:latin typeface="Arial"/>
                          <a:ea typeface="Arial"/>
                          <a:cs typeface="Arial"/>
                          <a:sym typeface="Arial"/>
                        </a:rPr>
                      </a:br>
                      <a:r>
                        <a:rPr lang="en-US" sz="2000" b="0" u="none" strike="noStrike" cap="none">
                          <a:solidFill>
                            <a:srgbClr val="FFC000"/>
                          </a:solidFill>
                          <a:latin typeface="Arial"/>
                          <a:ea typeface="Arial"/>
                          <a:cs typeface="Arial"/>
                          <a:sym typeface="Arial"/>
                        </a:rPr>
                        <a:t>-</a:t>
                      </a:r>
                      <a:r>
                        <a:rPr lang="en-US" sz="2000" b="0" u="none" strike="noStrike" cap="none">
                          <a:solidFill>
                            <a:schemeClr val="lt1"/>
                          </a:solidFill>
                          <a:latin typeface="Arial"/>
                          <a:ea typeface="Arial"/>
                          <a:cs typeface="Arial"/>
                          <a:sym typeface="Arial"/>
                        </a:rPr>
                        <a:t> </a:t>
                      </a:r>
                      <a:r>
                        <a:rPr lang="en-US" sz="2000" b="0" u="none" strike="noStrike" cap="none">
                          <a:solidFill>
                            <a:srgbClr val="D9D9D9"/>
                          </a:solidFill>
                          <a:latin typeface="Arial"/>
                          <a:ea typeface="Arial"/>
                          <a:cs typeface="Arial"/>
                          <a:sym typeface="Arial"/>
                        </a:rPr>
                        <a:t>To increase its size, click on the white circles and expand to the the desired size.</a:t>
                      </a:r>
                      <a:endParaRPr/>
                    </a:p>
                  </a:txBody>
                  <a:tcPr marL="182875" marR="91450" marT="137150" marB="45725">
                    <a:solidFill>
                      <a:srgbClr val="010101"/>
                    </a:solidFill>
                  </a:tcPr>
                </a:tc>
                <a:extLst>
                  <a:ext uri="{0D108BD9-81ED-4DB2-BD59-A6C34878D82A}">
                    <a16:rowId xmlns:a16="http://schemas.microsoft.com/office/drawing/2014/main" val="10005"/>
                  </a:ext>
                </a:extLst>
              </a:tr>
              <a:tr h="3519125">
                <a:tc gridSpan="2">
                  <a:txBody>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Adding content to the poster</a:t>
                      </a:r>
                      <a:endParaRPr/>
                    </a:p>
                    <a:p>
                      <a:pPr marL="0" marR="0" lvl="0" indent="0" algn="l" rtl="0">
                        <a:spcBef>
                          <a:spcPts val="0"/>
                        </a:spcBef>
                        <a:spcAft>
                          <a:spcPts val="0"/>
                        </a:spcAft>
                        <a:buNone/>
                      </a:pPr>
                      <a:r>
                        <a:rPr lang="en-US" sz="2000">
                          <a:solidFill>
                            <a:srgbClr val="D9D9D9"/>
                          </a:solidFill>
                          <a:latin typeface="Arial"/>
                          <a:ea typeface="Arial"/>
                          <a:cs typeface="Arial"/>
                          <a:sym typeface="Arial"/>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endParaRPr/>
                    </a:p>
                    <a:p>
                      <a:pPr marL="342900" marR="0" lvl="0" indent="-342900" algn="l" rtl="0">
                        <a:spcBef>
                          <a:spcPts val="0"/>
                        </a:spcBef>
                        <a:spcAft>
                          <a:spcPts val="0"/>
                        </a:spcAft>
                        <a:buClr>
                          <a:srgbClr val="D9D9D9"/>
                        </a:buClr>
                        <a:buSzPts val="2000"/>
                        <a:buFont typeface="Arial"/>
                        <a:buChar char="-"/>
                      </a:pPr>
                      <a:r>
                        <a:rPr lang="en-US" sz="2000">
                          <a:solidFill>
                            <a:srgbClr val="D9D9D9"/>
                          </a:solidFill>
                          <a:latin typeface="Arial"/>
                          <a:ea typeface="Arial"/>
                          <a:cs typeface="Arial"/>
                          <a:sym typeface="Arial"/>
                        </a:rPr>
                        <a:t>If you run out of room, try to reduce the size of your fonts and/or the size of your graphics. If there is a lot of empty space try to increase your font sizes and the size of your graphics. The font used for references can be smaller.</a:t>
                      </a:r>
                      <a:endParaRPr sz="2000">
                        <a:solidFill>
                          <a:srgbClr val="D9D9D9"/>
                        </a:solidFill>
                        <a:latin typeface="Arial"/>
                        <a:ea typeface="Arial"/>
                        <a:cs typeface="Arial"/>
                        <a:sym typeface="Arial"/>
                      </a:endParaRPr>
                    </a:p>
                  </a:txBody>
                  <a:tcPr marL="91450" marR="91450" marT="45725" marB="45725">
                    <a:solidFill>
                      <a:srgbClr val="010101"/>
                    </a:solidFill>
                  </a:tcPr>
                </a:tc>
                <a:tc hMerge="1">
                  <a:txBody>
                    <a:bodyPr/>
                    <a:lstStyle/>
                    <a:p>
                      <a:endParaRPr lang="el-GR"/>
                    </a:p>
                  </a:txBody>
                  <a:tcPr/>
                </a:tc>
                <a:extLst>
                  <a:ext uri="{0D108BD9-81ED-4DB2-BD59-A6C34878D82A}">
                    <a16:rowId xmlns:a16="http://schemas.microsoft.com/office/drawing/2014/main" val="10006"/>
                  </a:ext>
                </a:extLst>
              </a:tr>
              <a:tr h="2377650">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Photos</a:t>
                      </a:r>
                      <a:endParaRPr/>
                    </a:p>
                    <a:p>
                      <a:pPr marL="0" marR="0" lvl="0" indent="0" algn="l" rtl="0">
                        <a:lnSpc>
                          <a:spcPct val="100000"/>
                        </a:lnSpc>
                        <a:spcBef>
                          <a:spcPts val="0"/>
                        </a:spcBef>
                        <a:spcAft>
                          <a:spcPts val="0"/>
                        </a:spcAft>
                        <a:buClr>
                          <a:srgbClr val="D9D9D9"/>
                        </a:buClr>
                        <a:buSzPts val="2000"/>
                        <a:buFont typeface="Arial"/>
                        <a:buNone/>
                      </a:pPr>
                      <a:r>
                        <a:rPr lang="en-US" sz="2000" b="0" i="0" u="none" strike="noStrike" cap="none">
                          <a:solidFill>
                            <a:srgbClr val="D9D9D9"/>
                          </a:solidFill>
                          <a:latin typeface="Arial"/>
                          <a:ea typeface="Arial"/>
                          <a:cs typeface="Arial"/>
                          <a:sym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7"/>
                  </a:ext>
                </a:extLst>
              </a:tr>
              <a:tr h="2293175">
                <a:tc gridSpan="2">
                  <a:txBody>
                    <a:bodyPr/>
                    <a:lstStyle/>
                    <a:p>
                      <a:pPr marL="0" marR="0" lvl="0" indent="0" algn="l" rtl="0">
                        <a:spcBef>
                          <a:spcPts val="0"/>
                        </a:spcBef>
                        <a:spcAft>
                          <a:spcPts val="0"/>
                        </a:spcAft>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08"/>
                  </a:ext>
                </a:extLst>
              </a:tr>
              <a:tr h="1280275">
                <a:tc gridSpan="2">
                  <a:txBody>
                    <a:bodyPr/>
                    <a:lstStyle/>
                    <a:p>
                      <a:pPr marL="0" marR="0" lvl="0" indent="0" algn="l" rtl="0">
                        <a:lnSpc>
                          <a:spcPct val="100000"/>
                        </a:lnSpc>
                        <a:spcBef>
                          <a:spcPts val="0"/>
                        </a:spcBef>
                        <a:spcAft>
                          <a:spcPts val="0"/>
                        </a:spcAft>
                        <a:buClr>
                          <a:srgbClr val="FFC000"/>
                        </a:buClr>
                        <a:buSzPts val="2400"/>
                        <a:buFont typeface="Arial"/>
                        <a:buNone/>
                      </a:pPr>
                      <a:r>
                        <a:rPr lang="en-US" sz="2400" b="1">
                          <a:solidFill>
                            <a:srgbClr val="FFC000"/>
                          </a:solidFill>
                          <a:latin typeface="Arial"/>
                          <a:ea typeface="Arial"/>
                          <a:cs typeface="Arial"/>
                          <a:sym typeface="Arial"/>
                        </a:rPr>
                        <a:t>Quality check your graphics</a:t>
                      </a:r>
                      <a:endParaRPr/>
                    </a:p>
                    <a:p>
                      <a:pPr marL="0" marR="0" lvl="0" indent="0" algn="l" rtl="0">
                        <a:lnSpc>
                          <a:spcPct val="100000"/>
                        </a:lnSpc>
                        <a:spcBef>
                          <a:spcPts val="0"/>
                        </a:spcBef>
                        <a:spcAft>
                          <a:spcPts val="0"/>
                        </a:spcAft>
                        <a:buClr>
                          <a:srgbClr val="D9D9D9"/>
                        </a:buClr>
                        <a:buSzPts val="2000"/>
                        <a:buFont typeface="Arial"/>
                        <a:buNone/>
                      </a:pPr>
                      <a:r>
                        <a:rPr lang="en-US" sz="2000">
                          <a:solidFill>
                            <a:srgbClr val="D9D9D9"/>
                          </a:solidFill>
                          <a:latin typeface="Arial"/>
                          <a:ea typeface="Arial"/>
                          <a:cs typeface="Arial"/>
                          <a:sym typeface="Arial"/>
                        </a:rPr>
                        <a:t>Zoom in and look at your images at 100%-200% magnification. If they look clear, they will print well. </a:t>
                      </a:r>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9"/>
                  </a:ext>
                </a:extLst>
              </a:tr>
              <a:tr h="3187275">
                <a:tc gridSpan="2">
                  <a:txBody>
                    <a:bodyPr/>
                    <a:lstStyle/>
                    <a:p>
                      <a:pPr marL="0" marR="0" lvl="0" indent="0" algn="l" rtl="0">
                        <a:lnSpc>
                          <a:spcPct val="100000"/>
                        </a:lnSpc>
                        <a:spcBef>
                          <a:spcPts val="0"/>
                        </a:spcBef>
                        <a:spcAft>
                          <a:spcPts val="0"/>
                        </a:spcAft>
                        <a:buClr>
                          <a:schemeClr val="dk1"/>
                        </a:buClr>
                        <a:buSzPts val="2000"/>
                        <a:buFont typeface="Calibri"/>
                        <a:buNone/>
                      </a:pPr>
                      <a:endParaRPr sz="2000">
                        <a:solidFill>
                          <a:schemeClr val="lt1"/>
                        </a:solidFill>
                        <a:latin typeface="Arial"/>
                        <a:ea typeface="Arial"/>
                        <a:cs typeface="Arial"/>
                        <a:sym typeface="Arial"/>
                      </a:endParaRPr>
                    </a:p>
                  </a:txBody>
                  <a:tcPr marL="182875" marR="91450" marT="137150" marB="45725"/>
                </a:tc>
                <a:tc hMerge="1">
                  <a:txBody>
                    <a:bodyPr/>
                    <a:lstStyle/>
                    <a:p>
                      <a:endParaRPr lang="el-GR"/>
                    </a:p>
                  </a:txBody>
                  <a:tcPr/>
                </a:tc>
                <a:extLst>
                  <a:ext uri="{0D108BD9-81ED-4DB2-BD59-A6C34878D82A}">
                    <a16:rowId xmlns:a16="http://schemas.microsoft.com/office/drawing/2014/main" val="10010"/>
                  </a:ext>
                </a:extLst>
              </a:tr>
            </a:tbl>
          </a:graphicData>
        </a:graphic>
      </p:graphicFrame>
      <p:graphicFrame>
        <p:nvGraphicFramePr>
          <p:cNvPr id="199" name="Google Shape;199;p21"/>
          <p:cNvGraphicFramePr/>
          <p:nvPr/>
        </p:nvGraphicFramePr>
        <p:xfrm>
          <a:off x="44695229" y="-84749"/>
          <a:ext cx="3000000" cy="3000000"/>
        </p:xfrm>
        <a:graphic>
          <a:graphicData uri="http://schemas.openxmlformats.org/drawingml/2006/table">
            <a:tbl>
              <a:tblPr firstRow="1" bandRow="1">
                <a:noFill/>
                <a:tableStyleId>{75EA6E77-6067-4B1A-962E-09F6DE45F57D}</a:tableStyleId>
              </a:tblPr>
              <a:tblGrid>
                <a:gridCol w="3343825">
                  <a:extLst>
                    <a:ext uri="{9D8B030D-6E8A-4147-A177-3AD203B41FA5}">
                      <a16:colId xmlns:a16="http://schemas.microsoft.com/office/drawing/2014/main" val="20000"/>
                    </a:ext>
                  </a:extLst>
                </a:gridCol>
                <a:gridCol w="1381550">
                  <a:extLst>
                    <a:ext uri="{9D8B030D-6E8A-4147-A177-3AD203B41FA5}">
                      <a16:colId xmlns:a16="http://schemas.microsoft.com/office/drawing/2014/main" val="20001"/>
                    </a:ext>
                  </a:extLst>
                </a:gridCol>
                <a:gridCol w="4704800">
                  <a:extLst>
                    <a:ext uri="{9D8B030D-6E8A-4147-A177-3AD203B41FA5}">
                      <a16:colId xmlns:a16="http://schemas.microsoft.com/office/drawing/2014/main" val="20002"/>
                    </a:ext>
                  </a:extLst>
                </a:gridCol>
              </a:tblGrid>
              <a:tr h="1756425">
                <a:tc gridSpan="3">
                  <a:txBody>
                    <a:bodyPr/>
                    <a:lstStyle/>
                    <a:p>
                      <a:pPr marL="0" marR="0" lvl="0" indent="0" algn="ctr" rtl="0">
                        <a:lnSpc>
                          <a:spcPct val="100000"/>
                        </a:lnSpc>
                        <a:spcBef>
                          <a:spcPts val="0"/>
                        </a:spcBef>
                        <a:spcAft>
                          <a:spcPts val="0"/>
                        </a:spcAft>
                        <a:buClr>
                          <a:srgbClr val="1F3A4E"/>
                        </a:buClr>
                        <a:buSzPts val="4000"/>
                        <a:buFont typeface="Arial Black"/>
                        <a:buNone/>
                      </a:pPr>
                      <a:r>
                        <a:rPr lang="en-US" sz="4000" b="0">
                          <a:solidFill>
                            <a:srgbClr val="1F3A4E"/>
                          </a:solidFill>
                          <a:latin typeface="Arial Black"/>
                          <a:ea typeface="Arial Black"/>
                          <a:cs typeface="Arial Black"/>
                          <a:sym typeface="Arial Black"/>
                        </a:rPr>
                        <a:t>QUICK START GUIDE</a:t>
                      </a:r>
                      <a:br>
                        <a:rPr lang="en-US" sz="4000" b="0">
                          <a:solidFill>
                            <a:srgbClr val="1F3A4E"/>
                          </a:solidFill>
                          <a:latin typeface="Arial Black"/>
                          <a:ea typeface="Arial Black"/>
                          <a:cs typeface="Arial Black"/>
                          <a:sym typeface="Arial Black"/>
                        </a:rPr>
                      </a:br>
                      <a:r>
                        <a:rPr lang="en-US" sz="3200" b="1">
                          <a:solidFill>
                            <a:srgbClr val="FF0000"/>
                          </a:solidFill>
                          <a:latin typeface="Trebuchet MS"/>
                          <a:ea typeface="Trebuchet MS"/>
                          <a:cs typeface="Trebuchet MS"/>
                          <a:sym typeface="Trebuchet MS"/>
                        </a:rPr>
                        <a:t>(THIS SIDEBAR WILL NOT PRINT)</a:t>
                      </a:r>
                      <a:endParaRPr sz="4000" b="1">
                        <a:solidFill>
                          <a:schemeClr val="lt1"/>
                        </a:solidFill>
                        <a:latin typeface="Trebuchet MS"/>
                        <a:ea typeface="Trebuchet MS"/>
                        <a:cs typeface="Trebuchet MS"/>
                        <a:sym typeface="Trebuchet MS"/>
                      </a:endParaRPr>
                    </a:p>
                  </a:txBody>
                  <a:tcPr marL="182875" marR="91450" marT="137150" marB="45725">
                    <a:solidFill>
                      <a:srgbClr val="FFC000"/>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5563100">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template colors</a:t>
                      </a:r>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change the overall template color theme by clicking on the COLORS dropdown menu under the DESIGN tab. You can see a tutorial here: </a:t>
                      </a:r>
                      <a:r>
                        <a:rPr lang="en-US" sz="2400" u="sng">
                          <a:solidFill>
                            <a:srgbClr val="FFC000"/>
                          </a:solidFill>
                          <a:hlinkClick r:id="rId3">
                            <a:extLst>
                              <a:ext uri="{A12FA001-AC4F-418D-AE19-62706E023703}">
                                <ahyp:hlinkClr xmlns:ahyp="http://schemas.microsoft.com/office/drawing/2018/hyperlinkcolor" val="tx"/>
                              </a:ext>
                            </a:extLst>
                          </a:hlinkClick>
                        </a:rPr>
                        <a:t>https://www.posterpresentations.com/how-to-change-the-research-poster-template-colors.html</a:t>
                      </a:r>
                      <a:endParaRPr sz="2400">
                        <a:solidFill>
                          <a:srgbClr val="FFC000"/>
                        </a:solidFill>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You can also manually change the color of individual elements by going to VIEW &gt; SLIDE MASTER. On the left side of your screen select the background master where you can change the template background, column sizes, etc. </a:t>
                      </a:r>
                      <a:endParaRPr/>
                    </a:p>
                    <a:p>
                      <a:pPr marL="0" marR="0" lvl="0" indent="0" algn="l" rtl="0">
                        <a:spcBef>
                          <a:spcPts val="0"/>
                        </a:spcBef>
                        <a:spcAft>
                          <a:spcPts val="0"/>
                        </a:spcAft>
                        <a:buNone/>
                      </a:pPr>
                      <a:endParaRPr sz="2400" b="0">
                        <a:solidFill>
                          <a:srgbClr val="D9D9D9"/>
                        </a:solidFill>
                        <a:latin typeface="Arial"/>
                        <a:ea typeface="Arial"/>
                        <a:cs typeface="Arial"/>
                        <a:sym typeface="Arial"/>
                      </a:endParaRPr>
                    </a:p>
                    <a:p>
                      <a:pPr marL="0" marR="0" lvl="0" indent="0" algn="l" rtl="0">
                        <a:spcBef>
                          <a:spcPts val="0"/>
                        </a:spcBef>
                        <a:spcAft>
                          <a:spcPts val="0"/>
                        </a:spcAft>
                        <a:buNone/>
                      </a:pPr>
                      <a:r>
                        <a:rPr lang="en-US" sz="2400" b="0">
                          <a:solidFill>
                            <a:srgbClr val="D9D9D9"/>
                          </a:solidFill>
                          <a:latin typeface="Arial"/>
                          <a:ea typeface="Arial"/>
                          <a:cs typeface="Arial"/>
                          <a:sym typeface="Arial"/>
                        </a:rPr>
                        <a:t>After you finish working on the SLIDE MASTER, it is important that you go to VIEW &gt; NORMAL to continue working on your poster. </a:t>
                      </a:r>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3667725">
                <a:tc gridSpan="3">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change the column layout configuration</a:t>
                      </a:r>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manually change the configuration on the columns by going to VIEW &gt; SLIDE MASTER. You can delete columns, resize them or modify them as needed for your layout.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You can see a tutorial here: </a:t>
                      </a:r>
                      <a:r>
                        <a:rPr lang="en-US" sz="2400" u="sng">
                          <a:solidFill>
                            <a:srgbClr val="FFC000"/>
                          </a:solidFill>
                          <a:latin typeface="Arial"/>
                          <a:ea typeface="Arial"/>
                          <a:cs typeface="Arial"/>
                          <a:sym typeface="Arial"/>
                        </a:rPr>
                        <a:t>https://www.posterpresentations.com/how-to-change-the-column-configuration.html</a:t>
                      </a:r>
                      <a:endParaRPr sz="8600" u="sng">
                        <a:solidFill>
                          <a:srgbClr val="FFC000"/>
                        </a:solidFill>
                      </a:endParaRPr>
                    </a:p>
                  </a:txBody>
                  <a:tcPr marL="182875" marR="91450" marT="137150" marB="45725">
                    <a:solidFill>
                      <a:schemeClr val="dk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2"/>
                  </a:ext>
                </a:extLst>
              </a:tr>
              <a:tr h="517707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tc>
                <a:tc hMerge="1">
                  <a:txBody>
                    <a:bodyPr/>
                    <a:lstStyle/>
                    <a:p>
                      <a:endParaRPr lang="el-GR"/>
                    </a:p>
                  </a:txBody>
                  <a:tcPr/>
                </a:tc>
                <a:tc rowSpan="2">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hide the QUICK START GUIDE bars from the sides of the template</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The Quick Start Guides </a:t>
                      </a:r>
                      <a:r>
                        <a:rPr lang="en-US" sz="2400" u="sng">
                          <a:solidFill>
                            <a:srgbClr val="D9D9D9"/>
                          </a:solidFill>
                          <a:latin typeface="Arial"/>
                          <a:ea typeface="Arial"/>
                          <a:cs typeface="Arial"/>
                          <a:sym typeface="Arial"/>
                        </a:rPr>
                        <a:t>are outside the template’s printable area</a:t>
                      </a:r>
                      <a:r>
                        <a:rPr lang="en-US" sz="2400">
                          <a:solidFill>
                            <a:srgbClr val="D9D9D9"/>
                          </a:solidFill>
                          <a:latin typeface="Arial"/>
                          <a:ea typeface="Arial"/>
                          <a:cs typeface="Arial"/>
                          <a:sym typeface="Arial"/>
                        </a:rPr>
                        <a:t> and they will not be on the printed poster. </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create a PDF file from your template, the guides will not be included.</a:t>
                      </a:r>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To hide the guides click on the </a:t>
                      </a:r>
                      <a:r>
                        <a:rPr lang="en-US" sz="2400" b="1">
                          <a:solidFill>
                            <a:srgbClr val="D9D9D9"/>
                          </a:solidFill>
                          <a:latin typeface="Arial"/>
                          <a:ea typeface="Arial"/>
                          <a:cs typeface="Arial"/>
                          <a:sym typeface="Arial"/>
                        </a:rPr>
                        <a:t>Home</a:t>
                      </a:r>
                      <a:r>
                        <a:rPr lang="en-US" sz="2400">
                          <a:solidFill>
                            <a:srgbClr val="D9D9D9"/>
                          </a:solidFill>
                          <a:latin typeface="Arial"/>
                          <a:ea typeface="Arial"/>
                          <a:cs typeface="Arial"/>
                          <a:sym typeface="Arial"/>
                        </a:rPr>
                        <a:t> tab (top of the screen) and then click on the </a:t>
                      </a:r>
                      <a:r>
                        <a:rPr lang="en-US" sz="2400" b="1">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 button below to see the available layouts. Choose the </a:t>
                      </a:r>
                      <a:r>
                        <a:rPr lang="en-US" sz="2400" b="1">
                          <a:solidFill>
                            <a:srgbClr val="D9D9D9"/>
                          </a:solidFill>
                          <a:latin typeface="Arial"/>
                          <a:ea typeface="Arial"/>
                          <a:cs typeface="Arial"/>
                          <a:sym typeface="Arial"/>
                        </a:rPr>
                        <a:t>Without Guides </a:t>
                      </a:r>
                      <a:r>
                        <a:rPr lang="en-US" sz="2400" b="0">
                          <a:solidFill>
                            <a:srgbClr val="D9D9D9"/>
                          </a:solidFill>
                          <a:latin typeface="Arial"/>
                          <a:ea typeface="Arial"/>
                          <a:cs typeface="Arial"/>
                          <a:sym typeface="Arial"/>
                        </a:rPr>
                        <a:t>layout</a:t>
                      </a:r>
                      <a:r>
                        <a:rPr lang="en-US" sz="2400">
                          <a:solidFill>
                            <a:srgbClr val="D9D9D9"/>
                          </a:solidFill>
                          <a:latin typeface="Arial"/>
                          <a:ea typeface="Arial"/>
                          <a:cs typeface="Arial"/>
                          <a:sym typeface="Arial"/>
                        </a:rPr>
                        <a:t>.</a:t>
                      </a:r>
                      <a:endParaRPr sz="2400">
                        <a:solidFill>
                          <a:srgbClr val="D9D9D9"/>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extLst>
                  <a:ext uri="{0D108BD9-81ED-4DB2-BD59-A6C34878D82A}">
                    <a16:rowId xmlns:a16="http://schemas.microsoft.com/office/drawing/2014/main" val="10003"/>
                  </a:ext>
                </a:extLst>
              </a:tr>
              <a:tr h="2888325">
                <a:tc gridSpan="2">
                  <a:txBody>
                    <a:bodyPr/>
                    <a:lstStyle/>
                    <a:p>
                      <a:pPr marL="0" marR="0" lvl="0" indent="0" algn="l" rtl="0">
                        <a:lnSpc>
                          <a:spcPct val="100000"/>
                        </a:lnSpc>
                        <a:spcBef>
                          <a:spcPts val="0"/>
                        </a:spcBef>
                        <a:spcAft>
                          <a:spcPts val="0"/>
                        </a:spcAft>
                        <a:buClr>
                          <a:schemeClr val="dk1"/>
                        </a:buClr>
                        <a:buSzPts val="2400"/>
                        <a:buFont typeface="Calibri"/>
                        <a:buNone/>
                      </a:pPr>
                      <a:endParaRPr sz="2400">
                        <a:solidFill>
                          <a:srgbClr val="D9D9D9"/>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tc vMerge="1">
                  <a:txBody>
                    <a:bodyPr/>
                    <a:lstStyle/>
                    <a:p>
                      <a:endParaRPr lang="el-GR"/>
                    </a:p>
                  </a:txBody>
                  <a:tcPr/>
                </a:tc>
                <a:extLst>
                  <a:ext uri="{0D108BD9-81ED-4DB2-BD59-A6C34878D82A}">
                    <a16:rowId xmlns:a16="http://schemas.microsoft.com/office/drawing/2014/main" val="10004"/>
                  </a:ext>
                </a:extLst>
              </a:tr>
              <a:tr h="3781425">
                <a:tc gridSpan="2">
                  <a:txBody>
                    <a:bodyPr/>
                    <a:lstStyle/>
                    <a:p>
                      <a:pPr marL="0" marR="0" lvl="0" indent="0" algn="l" rtl="0">
                        <a:spcBef>
                          <a:spcPts val="0"/>
                        </a:spcBef>
                        <a:spcAft>
                          <a:spcPts val="0"/>
                        </a:spcAft>
                        <a:buNone/>
                      </a:pPr>
                      <a:r>
                        <a:rPr lang="en-US" sz="2800" b="1">
                          <a:solidFill>
                            <a:srgbClr val="FFC000"/>
                          </a:solidFill>
                          <a:latin typeface="Arial"/>
                          <a:ea typeface="Arial"/>
                          <a:cs typeface="Arial"/>
                          <a:sym typeface="Arial"/>
                        </a:rPr>
                        <a:t>How to preview your poster prior to printing</a:t>
                      </a:r>
                      <a:endParaRPr sz="2800" b="1">
                        <a:solidFill>
                          <a:srgbClr val="FFC000"/>
                        </a:solidFill>
                        <a:latin typeface="Arial"/>
                        <a:ea typeface="Arial"/>
                        <a:cs typeface="Arial"/>
                        <a:sym typeface="Arial"/>
                      </a:endParaRPr>
                    </a:p>
                    <a:p>
                      <a:pPr marL="0" marR="0" lvl="0" indent="0" algn="l" rtl="0">
                        <a:spcBef>
                          <a:spcPts val="0"/>
                        </a:spcBef>
                        <a:spcAft>
                          <a:spcPts val="0"/>
                        </a:spcAft>
                        <a:buNone/>
                      </a:pPr>
                      <a:r>
                        <a:rPr lang="en-US" sz="2400">
                          <a:solidFill>
                            <a:srgbClr val="D9D9D9"/>
                          </a:solidFill>
                          <a:latin typeface="Arial"/>
                          <a:ea typeface="Arial"/>
                          <a:cs typeface="Arial"/>
                          <a:sym typeface="Arial"/>
                        </a:rPr>
                        <a:t>You can preview your poster at any time by pressing the </a:t>
                      </a:r>
                      <a:r>
                        <a:rPr lang="en-US" sz="2400">
                          <a:solidFill>
                            <a:srgbClr val="FFC000"/>
                          </a:solidFill>
                          <a:latin typeface="Arial"/>
                          <a:ea typeface="Arial"/>
                          <a:cs typeface="Arial"/>
                          <a:sym typeface="Arial"/>
                        </a:rPr>
                        <a:t>F5 key</a:t>
                      </a:r>
                      <a:r>
                        <a:rPr lang="en-US" sz="2400">
                          <a:solidFill>
                            <a:srgbClr val="D9D9D9"/>
                          </a:solidFill>
                          <a:latin typeface="Arial"/>
                          <a:ea typeface="Arial"/>
                          <a:cs typeface="Arial"/>
                          <a:sym typeface="Arial"/>
                        </a:rPr>
                        <a:t> on your keyboard. You will see on the screen what's on your poster and how it should look when printed. Press the </a:t>
                      </a:r>
                      <a:r>
                        <a:rPr lang="en-US" sz="2400">
                          <a:solidFill>
                            <a:srgbClr val="FFC000"/>
                          </a:solidFill>
                          <a:latin typeface="Arial"/>
                          <a:ea typeface="Arial"/>
                          <a:cs typeface="Arial"/>
                          <a:sym typeface="Arial"/>
                        </a:rPr>
                        <a:t>ESC key </a:t>
                      </a:r>
                      <a:r>
                        <a:rPr lang="en-US" sz="2400">
                          <a:solidFill>
                            <a:srgbClr val="D9D9D9"/>
                          </a:solidFill>
                          <a:latin typeface="Arial"/>
                          <a:ea typeface="Arial"/>
                          <a:cs typeface="Arial"/>
                          <a:sym typeface="Arial"/>
                        </a:rPr>
                        <a:t>to exit Preview.</a:t>
                      </a:r>
                      <a:endParaRPr/>
                    </a:p>
                  </a:txBody>
                  <a:tcPr marL="182875" marR="91450" marT="137150" marB="45725">
                    <a:solidFill>
                      <a:srgbClr val="010101"/>
                    </a:solidFill>
                  </a:tcPr>
                </a:tc>
                <a:tc hMerge="1">
                  <a:txBody>
                    <a:bodyPr/>
                    <a:lstStyle/>
                    <a:p>
                      <a:endParaRPr lang="el-GR"/>
                    </a:p>
                  </a:txBody>
                  <a:tcPr/>
                </a:tc>
                <a:tc>
                  <a:txBody>
                    <a:bodyPr/>
                    <a:lstStyle/>
                    <a:p>
                      <a:pPr marL="0" marR="0" lvl="0" indent="0" algn="ctr" rtl="0">
                        <a:spcBef>
                          <a:spcPts val="0"/>
                        </a:spcBef>
                        <a:spcAft>
                          <a:spcPts val="0"/>
                        </a:spcAft>
                        <a:buNone/>
                      </a:pPr>
                      <a:r>
                        <a:rPr lang="en-US" sz="11500" b="1">
                          <a:solidFill>
                            <a:srgbClr val="D9D9D9"/>
                          </a:solidFill>
                          <a:latin typeface="Arial"/>
                          <a:ea typeface="Arial"/>
                          <a:cs typeface="Arial"/>
                          <a:sym typeface="Arial"/>
                        </a:rPr>
                        <a:t>F5</a:t>
                      </a:r>
                      <a:r>
                        <a:rPr lang="en-US" sz="2400">
                          <a:solidFill>
                            <a:srgbClr val="D9D9D9"/>
                          </a:solidFill>
                          <a:latin typeface="Arial"/>
                          <a:ea typeface="Arial"/>
                          <a:cs typeface="Arial"/>
                          <a:sym typeface="Arial"/>
                        </a:rPr>
                        <a:t> </a:t>
                      </a:r>
                      <a:endParaRPr sz="8600"/>
                    </a:p>
                  </a:txBody>
                  <a:tcPr marL="182875" marR="91450" marT="137150" marB="45725" anchor="ctr">
                    <a:solidFill>
                      <a:srgbClr val="0C0C0C"/>
                    </a:solidFill>
                  </a:tcPr>
                </a:tc>
                <a:extLst>
                  <a:ext uri="{0D108BD9-81ED-4DB2-BD59-A6C34878D82A}">
                    <a16:rowId xmlns:a16="http://schemas.microsoft.com/office/drawing/2014/main" val="10005"/>
                  </a:ext>
                </a:extLst>
              </a:tr>
              <a:tr h="5674000">
                <a:tc gridSpan="3">
                  <a:txBody>
                    <a:bodyPr/>
                    <a:lstStyle/>
                    <a:p>
                      <a:pPr marL="0" marR="0" lvl="0" indent="0" algn="l" rtl="0">
                        <a:lnSpc>
                          <a:spcPct val="100000"/>
                        </a:lnSpc>
                        <a:spcBef>
                          <a:spcPts val="0"/>
                        </a:spcBef>
                        <a:spcAft>
                          <a:spcPts val="0"/>
                        </a:spcAft>
                        <a:buClr>
                          <a:srgbClr val="FFC000"/>
                        </a:buClr>
                        <a:buSzPts val="2800"/>
                        <a:buFont typeface="Arial"/>
                        <a:buNone/>
                      </a:pPr>
                      <a:r>
                        <a:rPr lang="en-US" sz="2800" b="1">
                          <a:solidFill>
                            <a:srgbClr val="FFC000"/>
                          </a:solidFill>
                          <a:latin typeface="Arial"/>
                          <a:ea typeface="Arial"/>
                          <a:cs typeface="Arial"/>
                          <a:sym typeface="Arial"/>
                        </a:rPr>
                        <a:t>How to print your poster</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When you are ready to have your poster printed go online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and click on the "</a:t>
                      </a:r>
                      <a:r>
                        <a:rPr lang="en-US" sz="2400">
                          <a:solidFill>
                            <a:srgbClr val="FFC000"/>
                          </a:solidFill>
                          <a:latin typeface="Arial"/>
                          <a:ea typeface="Arial"/>
                          <a:cs typeface="Arial"/>
                          <a:sym typeface="Arial"/>
                        </a:rPr>
                        <a:t>Order Your Poster</a:t>
                      </a:r>
                      <a:r>
                        <a:rPr lang="en-US" sz="2400">
                          <a:solidFill>
                            <a:srgbClr val="D9D9D9"/>
                          </a:solidFill>
                          <a:latin typeface="Arial"/>
                          <a:ea typeface="Arial"/>
                          <a:cs typeface="Arial"/>
                          <a:sym typeface="Arial"/>
                        </a:rPr>
                        <a:t>" button. You can have your poster printed on professional papers, fabric for easy traveling and a variety of other materials. </a:t>
                      </a:r>
                      <a:endParaRPr/>
                    </a:p>
                    <a:p>
                      <a:pPr marL="0" marR="0" lvl="0" indent="0" algn="l" rtl="0">
                        <a:lnSpc>
                          <a:spcPct val="100000"/>
                        </a:lnSpc>
                        <a:spcBef>
                          <a:spcPts val="0"/>
                        </a:spcBef>
                        <a:spcAft>
                          <a:spcPts val="0"/>
                        </a:spcAft>
                        <a:buClr>
                          <a:srgbClr val="D9D9D9"/>
                        </a:buClr>
                        <a:buSzPts val="2400"/>
                        <a:buFont typeface="Arial"/>
                        <a:buNone/>
                      </a:pPr>
                      <a:r>
                        <a:rPr lang="en-US" sz="2400">
                          <a:solidFill>
                            <a:srgbClr val="D9D9D9"/>
                          </a:solidFill>
                          <a:latin typeface="Arial"/>
                          <a:ea typeface="Arial"/>
                          <a:cs typeface="Arial"/>
                          <a:sym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endParaRPr/>
                    </a:p>
                    <a:p>
                      <a:pPr marL="0" marR="0" lvl="0" indent="0" algn="l" rtl="0">
                        <a:lnSpc>
                          <a:spcPct val="100000"/>
                        </a:lnSpc>
                        <a:spcBef>
                          <a:spcPts val="0"/>
                        </a:spcBef>
                        <a:spcAft>
                          <a:spcPts val="0"/>
                        </a:spcAft>
                        <a:buClr>
                          <a:srgbClr val="D9D9D9"/>
                        </a:buClr>
                        <a:buSzPts val="2400"/>
                        <a:buFont typeface="Arial"/>
                        <a:buNone/>
                      </a:pPr>
                      <a:br>
                        <a:rPr lang="en-US" sz="2400">
                          <a:solidFill>
                            <a:srgbClr val="D9D9D9"/>
                          </a:solidFill>
                          <a:latin typeface="Arial"/>
                          <a:ea typeface="Arial"/>
                          <a:cs typeface="Arial"/>
                          <a:sym typeface="Arial"/>
                        </a:rPr>
                      </a:br>
                      <a:r>
                        <a:rPr lang="en-US" sz="2400">
                          <a:solidFill>
                            <a:srgbClr val="D9D9D9"/>
                          </a:solidFill>
                          <a:latin typeface="Arial"/>
                          <a:ea typeface="Arial"/>
                          <a:cs typeface="Arial"/>
                          <a:sym typeface="Arial"/>
                        </a:rPr>
                        <a:t>Go to </a:t>
                      </a:r>
                      <a:r>
                        <a:rPr lang="en-US" sz="2400">
                          <a:solidFill>
                            <a:srgbClr val="FFC000"/>
                          </a:solidFill>
                          <a:latin typeface="Arial"/>
                          <a:ea typeface="Arial"/>
                          <a:cs typeface="Arial"/>
                          <a:sym typeface="Arial"/>
                        </a:rPr>
                        <a:t>PosterPresentations.com</a:t>
                      </a:r>
                      <a:r>
                        <a:rPr lang="en-US" sz="2400">
                          <a:solidFill>
                            <a:srgbClr val="D9D9D9"/>
                          </a:solidFill>
                          <a:latin typeface="Arial"/>
                          <a:ea typeface="Arial"/>
                          <a:cs typeface="Arial"/>
                          <a:sym typeface="Arial"/>
                        </a:rPr>
                        <a:t> for more information.</a:t>
                      </a:r>
                      <a:endParaRPr/>
                    </a:p>
                  </a:txBody>
                  <a:tcPr marL="182875" marR="91450" marT="137150" marB="45725">
                    <a:solidFill>
                      <a:srgbClr val="010101"/>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6"/>
                  </a:ext>
                </a:extLst>
              </a:tr>
              <a:tr h="1354775">
                <a:tc gridSpan="3">
                  <a:txBody>
                    <a:bodyPr/>
                    <a:lstStyle/>
                    <a:p>
                      <a:pPr marL="0" marR="0" lvl="0" indent="0" algn="l" rtl="0">
                        <a:spcBef>
                          <a:spcPts val="0"/>
                        </a:spcBef>
                        <a:spcAft>
                          <a:spcPts val="0"/>
                        </a:spcAft>
                        <a:buNone/>
                      </a:pPr>
                      <a:endParaRPr sz="2400">
                        <a:solidFill>
                          <a:srgbClr val="1F3A4E"/>
                        </a:solidFill>
                      </a:endParaRPr>
                    </a:p>
                  </a:txBody>
                  <a:tcPr marL="182875" marR="91450" marT="137150" marB="45725"/>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3212200">
                <a:tc>
                  <a:txBody>
                    <a:bodyPr/>
                    <a:lstStyle/>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 2019 PosterPresentations.com</a:t>
                      </a:r>
                      <a:br>
                        <a:rPr lang="en-US" sz="2000">
                          <a:solidFill>
                            <a:srgbClr val="D8D8D8"/>
                          </a:solidFill>
                          <a:latin typeface="Arial"/>
                          <a:ea typeface="Arial"/>
                          <a:cs typeface="Arial"/>
                          <a:sym typeface="Arial"/>
                        </a:rPr>
                      </a:br>
                      <a:r>
                        <a:rPr lang="en-US" sz="2000">
                          <a:solidFill>
                            <a:srgbClr val="D8D8D8"/>
                          </a:solidFill>
                          <a:latin typeface="Arial"/>
                          <a:ea typeface="Arial"/>
                          <a:cs typeface="Arial"/>
                          <a:sym typeface="Arial"/>
                        </a:rPr>
                        <a:t>2117 Fourth Street , STE C        </a:t>
                      </a:r>
                      <a:endParaRPr/>
                    </a:p>
                    <a:p>
                      <a:pPr marL="0" marR="0" lvl="0" indent="0" algn="l" rtl="0">
                        <a:lnSpc>
                          <a:spcPct val="130000"/>
                        </a:lnSpc>
                        <a:spcBef>
                          <a:spcPts val="0"/>
                        </a:spcBef>
                        <a:spcAft>
                          <a:spcPts val="0"/>
                        </a:spcAft>
                        <a:buNone/>
                      </a:pPr>
                      <a:r>
                        <a:rPr lang="en-US" sz="2000">
                          <a:solidFill>
                            <a:srgbClr val="D8D8D8"/>
                          </a:solidFill>
                          <a:latin typeface="Arial"/>
                          <a:ea typeface="Arial"/>
                          <a:cs typeface="Arial"/>
                          <a:sym typeface="Arial"/>
                        </a:rPr>
                        <a:t>Berkeley CA 94710 USA</a:t>
                      </a:r>
                      <a:endParaRPr sz="2000">
                        <a:solidFill>
                          <a:srgbClr val="D8D8D8"/>
                        </a:solidFill>
                        <a:latin typeface="Arial"/>
                        <a:ea typeface="Arial"/>
                        <a:cs typeface="Arial"/>
                        <a:sym typeface="Arial"/>
                      </a:endParaRPr>
                    </a:p>
                  </a:txBody>
                  <a:tcPr marL="182875" marR="91450" marT="137150" marB="45725">
                    <a:solidFill>
                      <a:srgbClr val="010101"/>
                    </a:solidFill>
                  </a:tcPr>
                </a:tc>
                <a:tc gridSpan="2">
                  <a:txBody>
                    <a:bodyPr/>
                    <a:lstStyle/>
                    <a:p>
                      <a:pPr marL="0" marR="0" lvl="0" indent="0" algn="l" rtl="0">
                        <a:lnSpc>
                          <a:spcPct val="100000"/>
                        </a:lnSpc>
                        <a:spcBef>
                          <a:spcPts val="0"/>
                        </a:spcBef>
                        <a:spcAft>
                          <a:spcPts val="0"/>
                        </a:spcAft>
                        <a:buClr>
                          <a:srgbClr val="D0D0D0"/>
                        </a:buClr>
                        <a:buSzPts val="2400"/>
                        <a:buFont typeface="Arial"/>
                        <a:buNone/>
                      </a:pPr>
                      <a:r>
                        <a:rPr lang="en-US" sz="2400" b="1">
                          <a:solidFill>
                            <a:srgbClr val="D0D0D0"/>
                          </a:solidFill>
                          <a:latin typeface="Arial"/>
                          <a:ea typeface="Arial"/>
                          <a:cs typeface="Arial"/>
                          <a:sym typeface="Arial"/>
                        </a:rPr>
                        <a:t>For complete tutorials visit:</a:t>
                      </a:r>
                      <a:endParaRPr/>
                    </a:p>
                    <a:p>
                      <a:pPr marL="0" marR="0" lvl="0" indent="0" algn="l" rtl="0">
                        <a:lnSpc>
                          <a:spcPct val="100000"/>
                        </a:lnSpc>
                        <a:spcBef>
                          <a:spcPts val="0"/>
                        </a:spcBef>
                        <a:spcAft>
                          <a:spcPts val="0"/>
                        </a:spcAft>
                        <a:buClr>
                          <a:srgbClr val="FFC000"/>
                        </a:buClr>
                        <a:buSzPts val="1800"/>
                        <a:buFont typeface="Arial"/>
                        <a:buNone/>
                      </a:pPr>
                      <a:r>
                        <a:rPr lang="en-US" sz="1800" b="1">
                          <a:solidFill>
                            <a:srgbClr val="FFC000"/>
                          </a:solidFill>
                          <a:latin typeface="Arial"/>
                          <a:ea typeface="Arial"/>
                          <a:cs typeface="Arial"/>
                          <a:sym typeface="Arial"/>
                        </a:rPr>
                        <a:t>https://www.posterpresentations.com/helpdesk.html</a:t>
                      </a:r>
                      <a:endParaRPr sz="1800">
                        <a:solidFill>
                          <a:srgbClr val="D8D8D8"/>
                        </a:solidFill>
                        <a:latin typeface="Arial"/>
                        <a:ea typeface="Arial"/>
                        <a:cs typeface="Arial"/>
                        <a:sym typeface="Arial"/>
                      </a:endParaRPr>
                    </a:p>
                  </a:txBody>
                  <a:tcPr marL="182875" marR="91450" marT="137150" marB="45725">
                    <a:solidFill>
                      <a:srgbClr val="010101"/>
                    </a:solidFill>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 bg1="lt1" tx1="dk1" bg2="dk2" tx2="lt2" accent1="accent1" accent2="accent2" accent3="accent3" accent4="accent4" accent5="accent5" accent6="accent6" hlink="hlink" folHlink="folHlink"/>
  <p:sldLayoutIdLst>
    <p:sldLayoutId id="214748366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1"/>
          <p:cNvSpPr txBox="1">
            <a:spLocks noGrp="1"/>
          </p:cNvSpPr>
          <p:nvPr>
            <p:ph type="body" idx="1"/>
          </p:nvPr>
        </p:nvSpPr>
        <p:spPr>
          <a:xfrm>
            <a:off x="459674" y="6378482"/>
            <a:ext cx="10056813" cy="10705444"/>
          </a:xfrm>
          <a:prstGeom prst="rect">
            <a:avLst/>
          </a:prstGeom>
          <a:noFill/>
          <a:ln>
            <a:noFill/>
          </a:ln>
        </p:spPr>
        <p:txBody>
          <a:bodyPr spcFirstLastPara="1" wrap="square" lIns="228575" tIns="228575" rIns="228575" bIns="228575" anchor="t" anchorCtr="0">
            <a:spAutoFit/>
          </a:bodyPr>
          <a:lstStyle/>
          <a:p>
            <a:pPr marL="0" lvl="0" indent="0" algn="just" rtl="0">
              <a:spcBef>
                <a:spcPts val="0"/>
              </a:spcBef>
              <a:spcAft>
                <a:spcPts val="0"/>
              </a:spcAft>
              <a:buClr>
                <a:srgbClr val="205867"/>
              </a:buClr>
              <a:buSzPts val="3600"/>
              <a:buNone/>
            </a:pPr>
            <a:endParaRPr sz="3600" b="1" dirty="0"/>
          </a:p>
          <a:p>
            <a:pPr marL="0" lvl="0" indent="0" algn="just" rtl="0">
              <a:spcBef>
                <a:spcPts val="720"/>
              </a:spcBef>
              <a:spcAft>
                <a:spcPts val="0"/>
              </a:spcAft>
              <a:buClr>
                <a:schemeClr val="dk1"/>
              </a:buClr>
              <a:buSzPts val="1100"/>
              <a:buNone/>
            </a:pPr>
            <a:r>
              <a:rPr lang="en-US" sz="3600" dirty="0"/>
              <a:t>The use of computers allows students with special educational needs to participate in the educational process with many chances of success. Perhaps computer-based instruction will eventually help students that established educational models have failed to educate.</a:t>
            </a:r>
            <a:endParaRPr sz="3600" dirty="0"/>
          </a:p>
          <a:p>
            <a:pPr marL="0" lvl="0" indent="0" algn="just" rtl="0">
              <a:spcBef>
                <a:spcPts val="720"/>
              </a:spcBef>
              <a:spcAft>
                <a:spcPts val="0"/>
              </a:spcAft>
              <a:buClr>
                <a:schemeClr val="dk1"/>
              </a:buClr>
              <a:buSzPts val="1100"/>
              <a:buNone/>
            </a:pPr>
            <a:endParaRPr sz="3600" dirty="0"/>
          </a:p>
          <a:p>
            <a:pPr marL="0" lvl="0" indent="0" algn="ctr" rtl="0">
              <a:spcBef>
                <a:spcPts val="720"/>
              </a:spcBef>
              <a:spcAft>
                <a:spcPts val="0"/>
              </a:spcAft>
              <a:buClr>
                <a:schemeClr val="dk1"/>
              </a:buClr>
              <a:buSzPts val="1100"/>
              <a:buNone/>
            </a:pPr>
            <a:r>
              <a:rPr lang="en-US" sz="3600" b="1" u="sng" dirty="0"/>
              <a:t> </a:t>
            </a:r>
            <a:r>
              <a:rPr lang="el-GR" sz="3600" b="1" u="sng" dirty="0"/>
              <a:t>Ν</a:t>
            </a:r>
            <a:r>
              <a:rPr lang="en-US" sz="3600" b="1" u="sng" dirty="0" err="1"/>
              <a:t>ew</a:t>
            </a:r>
            <a:r>
              <a:rPr lang="en-US" sz="3600" b="1" u="sng" dirty="0"/>
              <a:t> technologies in education</a:t>
            </a:r>
            <a:endParaRPr sz="3600" b="1" u="sng" dirty="0"/>
          </a:p>
          <a:p>
            <a:pPr marL="0" lvl="0" indent="0" algn="just" rtl="0">
              <a:spcBef>
                <a:spcPts val="480"/>
              </a:spcBef>
              <a:spcAft>
                <a:spcPts val="0"/>
              </a:spcAft>
              <a:buClr>
                <a:srgbClr val="205867"/>
              </a:buClr>
              <a:buSzPts val="2400"/>
              <a:buNone/>
            </a:pPr>
            <a:r>
              <a:rPr lang="en-US" sz="3200" dirty="0">
                <a:solidFill>
                  <a:schemeClr val="tx1"/>
                </a:solidFill>
              </a:rPr>
              <a:t>The computer is an important information processing tool that enables us to interface with other electronic networks and surveillance media (the computer stores, organizes, retrieves and correlates information). The interaction of the computer with the individual it is direct, active and improves the learning process. The use of the PC creates, on the one hand, a learning environment rich in stimuli and information, leading the student to knowledge, and on the other hand, it is a valuable educational tool in the hands of the teacher.</a:t>
            </a:r>
            <a:endParaRPr sz="3200" dirty="0">
              <a:solidFill>
                <a:schemeClr val="tx1"/>
              </a:solidFill>
            </a:endParaRPr>
          </a:p>
        </p:txBody>
      </p:sp>
      <p:sp>
        <p:nvSpPr>
          <p:cNvPr id="223" name="Google Shape;223;p1"/>
          <p:cNvSpPr txBox="1">
            <a:spLocks noGrp="1"/>
          </p:cNvSpPr>
          <p:nvPr>
            <p:ph type="body" idx="2"/>
          </p:nvPr>
        </p:nvSpPr>
        <p:spPr>
          <a:xfrm>
            <a:off x="477827" y="5548749"/>
            <a:ext cx="10048875" cy="754045"/>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3700"/>
              <a:buNone/>
            </a:pPr>
            <a:r>
              <a:rPr lang="en-US"/>
              <a:t>INTRODUCTION</a:t>
            </a:r>
            <a:endParaRPr/>
          </a:p>
        </p:txBody>
      </p:sp>
      <p:sp>
        <p:nvSpPr>
          <p:cNvPr id="224" name="Google Shape;224;p1"/>
          <p:cNvSpPr txBox="1">
            <a:spLocks noGrp="1"/>
          </p:cNvSpPr>
          <p:nvPr>
            <p:ph type="body" idx="3"/>
          </p:nvPr>
        </p:nvSpPr>
        <p:spPr>
          <a:xfrm>
            <a:off x="459674" y="23735032"/>
            <a:ext cx="10050462" cy="754045"/>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3700"/>
              <a:buNone/>
            </a:pPr>
            <a:r>
              <a:rPr lang="en-US" dirty="0"/>
              <a:t>Research problem</a:t>
            </a:r>
            <a:endParaRPr dirty="0"/>
          </a:p>
        </p:txBody>
      </p:sp>
      <p:sp>
        <p:nvSpPr>
          <p:cNvPr id="225" name="Google Shape;225;p1"/>
          <p:cNvSpPr txBox="1">
            <a:spLocks noGrp="1"/>
          </p:cNvSpPr>
          <p:nvPr>
            <p:ph type="body" idx="4"/>
          </p:nvPr>
        </p:nvSpPr>
        <p:spPr>
          <a:xfrm>
            <a:off x="11460161" y="6934200"/>
            <a:ext cx="10048874" cy="21659725"/>
          </a:xfrm>
          <a:prstGeom prst="rect">
            <a:avLst/>
          </a:prstGeom>
          <a:noFill/>
          <a:ln>
            <a:noFill/>
          </a:ln>
        </p:spPr>
        <p:txBody>
          <a:bodyPr spcFirstLastPara="1" wrap="square" lIns="228575" tIns="228575" rIns="228575" bIns="228575" anchor="t" anchorCtr="0">
            <a:spAutoFit/>
          </a:bodyPr>
          <a:lstStyle/>
          <a:p>
            <a:pPr marL="457200" lvl="0" indent="-228600" algn="l" rtl="0">
              <a:spcBef>
                <a:spcPts val="720"/>
              </a:spcBef>
              <a:spcAft>
                <a:spcPts val="0"/>
              </a:spcAft>
              <a:buClr>
                <a:srgbClr val="205867"/>
              </a:buClr>
              <a:buSzPts val="3600"/>
              <a:buFont typeface="Arial"/>
              <a:buNone/>
            </a:pPr>
            <a:r>
              <a:rPr lang="en-US" sz="3600" dirty="0"/>
              <a:t>The use of new technologies in the education of</a:t>
            </a:r>
            <a:r>
              <a:rPr lang="el-GR" sz="3600" dirty="0"/>
              <a:t> </a:t>
            </a:r>
            <a:r>
              <a:rPr lang="en-US" sz="3600" dirty="0"/>
              <a:t>students with motor disabilities</a:t>
            </a:r>
          </a:p>
          <a:p>
            <a:pPr marL="457200" lvl="0" indent="-228600" algn="l" rtl="0">
              <a:spcBef>
                <a:spcPts val="720"/>
              </a:spcBef>
              <a:spcAft>
                <a:spcPts val="0"/>
              </a:spcAft>
              <a:buClr>
                <a:srgbClr val="205867"/>
              </a:buClr>
              <a:buSzPts val="3600"/>
              <a:buFont typeface="Arial"/>
              <a:buNone/>
            </a:pPr>
            <a:endParaRPr sz="3600" dirty="0"/>
          </a:p>
          <a:p>
            <a:pPr marL="0" lvl="0" indent="0" algn="ctr" rtl="0">
              <a:spcBef>
                <a:spcPts val="720"/>
              </a:spcBef>
              <a:spcAft>
                <a:spcPts val="0"/>
              </a:spcAft>
              <a:buClr>
                <a:srgbClr val="205867"/>
              </a:buClr>
              <a:buSzPts val="3600"/>
              <a:buNone/>
            </a:pPr>
            <a:r>
              <a:rPr lang="en-US" sz="3600" b="1" u="sng" dirty="0"/>
              <a:t>Research methodology</a:t>
            </a:r>
          </a:p>
          <a:p>
            <a:pPr marL="0" lvl="0" indent="0" algn="ctr" rtl="0">
              <a:spcBef>
                <a:spcPts val="720"/>
              </a:spcBef>
              <a:spcAft>
                <a:spcPts val="0"/>
              </a:spcAft>
              <a:buClr>
                <a:srgbClr val="205867"/>
              </a:buClr>
              <a:buSzPts val="3600"/>
              <a:buNone/>
            </a:pPr>
            <a:endParaRPr sz="3600" b="1" u="sng" dirty="0"/>
          </a:p>
          <a:p>
            <a:pPr marL="514350" lvl="0" indent="-285750" algn="just" rtl="0">
              <a:spcBef>
                <a:spcPts val="720"/>
              </a:spcBef>
              <a:spcAft>
                <a:spcPts val="0"/>
              </a:spcAft>
              <a:buClr>
                <a:srgbClr val="205867"/>
              </a:buClr>
              <a:buSzPts val="3600"/>
              <a:buFont typeface="Arial"/>
              <a:buNone/>
            </a:pPr>
            <a:endParaRPr sz="3600" b="1" dirty="0"/>
          </a:p>
          <a:p>
            <a:pPr marL="514350" lvl="0" indent="-514350" algn="ctr" rtl="0">
              <a:spcBef>
                <a:spcPts val="720"/>
              </a:spcBef>
              <a:spcAft>
                <a:spcPts val="0"/>
              </a:spcAft>
              <a:buClr>
                <a:srgbClr val="205867"/>
              </a:buClr>
              <a:buSzPts val="3600"/>
              <a:buNone/>
            </a:pPr>
            <a:r>
              <a:rPr lang="en-US" sz="3600" b="1" u="sng" dirty="0">
                <a:solidFill>
                  <a:schemeClr val="tx1"/>
                </a:solidFill>
              </a:rPr>
              <a:t>case study</a:t>
            </a:r>
            <a:r>
              <a:rPr lang="el-GR" sz="3600" dirty="0">
                <a:solidFill>
                  <a:schemeClr val="tx1"/>
                </a:solidFill>
              </a:rPr>
              <a:t>:</a:t>
            </a:r>
            <a:r>
              <a:rPr lang="en-US" sz="3600" dirty="0">
                <a:solidFill>
                  <a:schemeClr val="tx1"/>
                </a:solidFill>
              </a:rPr>
              <a:t> The case study in education is one of the most effective research approaches, a sample survey to establish and verify the effectiveness of teaching and learning through the use of the computer. The purpose of the case study is the analysis of the theoretical academic programs and knowledge, their application in daily practice giving weight to the experiences of those participating in the learning process and the interconnection between them</a:t>
            </a:r>
            <a:endParaRPr sz="3600" dirty="0">
              <a:solidFill>
                <a:schemeClr val="tx1"/>
              </a:solidFill>
            </a:endParaRPr>
          </a:p>
          <a:p>
            <a:pPr marL="514350" lvl="0" indent="-514350" algn="ctr" rtl="0">
              <a:spcBef>
                <a:spcPts val="720"/>
              </a:spcBef>
              <a:spcAft>
                <a:spcPts val="0"/>
              </a:spcAft>
              <a:buClr>
                <a:srgbClr val="205867"/>
              </a:buClr>
              <a:buSzPts val="3600"/>
              <a:buNone/>
            </a:pPr>
            <a:endParaRPr sz="3600" b="1" u="sng" dirty="0"/>
          </a:p>
          <a:p>
            <a:pPr marL="514350" lvl="0" indent="-514350" algn="ctr" rtl="0">
              <a:spcBef>
                <a:spcPts val="720"/>
              </a:spcBef>
              <a:spcAft>
                <a:spcPts val="0"/>
              </a:spcAft>
              <a:buClr>
                <a:srgbClr val="205867"/>
              </a:buClr>
              <a:buSzPts val="3600"/>
              <a:buNone/>
            </a:pPr>
            <a:r>
              <a:rPr lang="en-US" sz="3600" b="1" u="sng" dirty="0"/>
              <a:t>Research Questions</a:t>
            </a:r>
            <a:endParaRPr lang="el-GR" sz="3600" b="1" u="sng" dirty="0"/>
          </a:p>
          <a:p>
            <a:pPr marL="514350" lvl="0" indent="-514350" algn="ctr" rtl="0">
              <a:spcBef>
                <a:spcPts val="720"/>
              </a:spcBef>
              <a:spcAft>
                <a:spcPts val="0"/>
              </a:spcAft>
              <a:buClr>
                <a:srgbClr val="205867"/>
              </a:buClr>
              <a:buSzPts val="3600"/>
              <a:buNone/>
            </a:pPr>
            <a:endParaRPr dirty="0"/>
          </a:p>
          <a:p>
            <a:pPr marL="660400" lvl="0" indent="-457200" algn="l" rtl="0">
              <a:spcBef>
                <a:spcPts val="640"/>
              </a:spcBef>
              <a:spcAft>
                <a:spcPts val="0"/>
              </a:spcAft>
              <a:buClr>
                <a:srgbClr val="205867"/>
              </a:buClr>
              <a:buSzPts val="3200"/>
              <a:buFont typeface="Arial" panose="020B0604020202020204" pitchFamily="34" charset="0"/>
              <a:buChar char="•"/>
            </a:pPr>
            <a:r>
              <a:rPr lang="en-US" sz="3200" dirty="0">
                <a:solidFill>
                  <a:schemeClr val="tx1"/>
                </a:solidFill>
              </a:rPr>
              <a:t>What is the relationship of the teachers of the special classes with the new technologies? (personal occupation, training, etc.)</a:t>
            </a:r>
            <a:endParaRPr lang="el-GR" sz="3200" dirty="0">
              <a:solidFill>
                <a:schemeClr val="tx1"/>
              </a:solidFill>
            </a:endParaRPr>
          </a:p>
          <a:p>
            <a:pPr marL="660400" lvl="0" indent="-457200" algn="l" rtl="0">
              <a:spcBef>
                <a:spcPts val="640"/>
              </a:spcBef>
              <a:spcAft>
                <a:spcPts val="0"/>
              </a:spcAft>
              <a:buClr>
                <a:srgbClr val="205867"/>
              </a:buClr>
              <a:buSzPts val="3200"/>
              <a:buFont typeface="Arial" panose="020B0604020202020204" pitchFamily="34" charset="0"/>
              <a:buChar char="•"/>
            </a:pPr>
            <a:r>
              <a:rPr lang="el-GR" sz="3200" dirty="0">
                <a:solidFill>
                  <a:schemeClr val="tx1"/>
                </a:solidFill>
              </a:rPr>
              <a:t>΅</a:t>
            </a:r>
            <a:r>
              <a:rPr lang="en-US" sz="3200" dirty="0">
                <a:solidFill>
                  <a:schemeClr val="tx1"/>
                </a:solidFill>
              </a:rPr>
              <a:t>What IT equipment is there in special schools and if and how is it used by the teachers of the special classes?•</a:t>
            </a:r>
            <a:endParaRPr lang="el-GR" sz="3200" dirty="0">
              <a:solidFill>
                <a:schemeClr val="tx1"/>
              </a:solidFill>
            </a:endParaRPr>
          </a:p>
          <a:p>
            <a:pPr marL="660400" lvl="0" indent="-457200" algn="l" rtl="0">
              <a:spcBef>
                <a:spcPts val="640"/>
              </a:spcBef>
              <a:spcAft>
                <a:spcPts val="0"/>
              </a:spcAft>
              <a:buClr>
                <a:srgbClr val="205867"/>
              </a:buClr>
              <a:buSzPts val="3200"/>
              <a:buFont typeface="Arial" panose="020B0604020202020204" pitchFamily="34" charset="0"/>
              <a:buChar char="•"/>
            </a:pPr>
            <a:r>
              <a:rPr lang="en-US" sz="3200" dirty="0">
                <a:solidFill>
                  <a:schemeClr val="tx1"/>
                </a:solidFill>
              </a:rPr>
              <a:t>What is the child's relationship with new technologies? Does he know how to use computers? Does he have in his house?•</a:t>
            </a:r>
            <a:endParaRPr lang="el-GR" sz="3200" dirty="0">
              <a:solidFill>
                <a:schemeClr val="tx1"/>
              </a:solidFill>
            </a:endParaRPr>
          </a:p>
          <a:p>
            <a:pPr marL="660400" lvl="0" indent="-457200" algn="l" rtl="0">
              <a:spcBef>
                <a:spcPts val="640"/>
              </a:spcBef>
              <a:spcAft>
                <a:spcPts val="0"/>
              </a:spcAft>
              <a:buClr>
                <a:srgbClr val="205867"/>
              </a:buClr>
              <a:buSzPts val="3200"/>
              <a:buFont typeface="Arial" panose="020B0604020202020204" pitchFamily="34" charset="0"/>
              <a:buChar char="•"/>
            </a:pPr>
            <a:r>
              <a:rPr lang="en-US" sz="3200" dirty="0">
                <a:solidFill>
                  <a:schemeClr val="tx1"/>
                </a:solidFill>
              </a:rPr>
              <a:t>Have new technologies ever been used and by whom to help the child overcome learning difficulties? (inside and outside his school).</a:t>
            </a:r>
            <a:endParaRPr lang="el-GR" sz="3200" dirty="0">
              <a:solidFill>
                <a:schemeClr val="tx1"/>
              </a:solidFill>
            </a:endParaRPr>
          </a:p>
          <a:p>
            <a:pPr marL="660400" lvl="0" indent="-457200" algn="l" rtl="0">
              <a:spcBef>
                <a:spcPts val="640"/>
              </a:spcBef>
              <a:spcAft>
                <a:spcPts val="0"/>
              </a:spcAft>
              <a:buClr>
                <a:srgbClr val="205867"/>
              </a:buClr>
              <a:buSzPts val="3200"/>
              <a:buFont typeface="Arial" panose="020B0604020202020204" pitchFamily="34" charset="0"/>
              <a:buChar char="•"/>
            </a:pPr>
            <a:r>
              <a:rPr lang="en-US" sz="3200" dirty="0">
                <a:solidFill>
                  <a:schemeClr val="tx1"/>
                </a:solidFill>
              </a:rPr>
              <a:t>Did the use of the programs selected interest the child and how did each of these programs resonate? </a:t>
            </a:r>
            <a:endParaRPr lang="el-GR" sz="3200" dirty="0">
              <a:solidFill>
                <a:schemeClr val="tx1"/>
              </a:solidFill>
            </a:endParaRPr>
          </a:p>
          <a:p>
            <a:pPr marL="660400" lvl="0" indent="-457200" algn="l" rtl="0">
              <a:spcBef>
                <a:spcPts val="640"/>
              </a:spcBef>
              <a:spcAft>
                <a:spcPts val="0"/>
              </a:spcAft>
              <a:buClr>
                <a:srgbClr val="205867"/>
              </a:buClr>
              <a:buSzPts val="3200"/>
              <a:buFont typeface="Arial" panose="020B0604020202020204" pitchFamily="34" charset="0"/>
              <a:buChar char="•"/>
            </a:pPr>
            <a:r>
              <a:rPr lang="en-US" sz="3200" dirty="0">
                <a:solidFill>
                  <a:schemeClr val="tx1"/>
                </a:solidFill>
              </a:rPr>
              <a:t>Did the new technologies help with any of this child's learning difficulties? And how;</a:t>
            </a:r>
            <a:endParaRPr sz="3200" dirty="0">
              <a:solidFill>
                <a:schemeClr val="tx1"/>
              </a:solidFill>
            </a:endParaRPr>
          </a:p>
          <a:p>
            <a:pPr marL="514350" lvl="0" indent="-514350" algn="ctr" rtl="0">
              <a:spcBef>
                <a:spcPts val="640"/>
              </a:spcBef>
              <a:spcAft>
                <a:spcPts val="0"/>
              </a:spcAft>
              <a:buClr>
                <a:srgbClr val="205867"/>
              </a:buClr>
              <a:buSzPts val="3200"/>
              <a:buNone/>
            </a:pPr>
            <a:endParaRPr sz="3200" b="1" u="sng" dirty="0"/>
          </a:p>
          <a:p>
            <a:pPr marL="0" lvl="0" indent="0" algn="l" rtl="0">
              <a:spcBef>
                <a:spcPts val="640"/>
              </a:spcBef>
              <a:spcAft>
                <a:spcPts val="0"/>
              </a:spcAft>
              <a:buClr>
                <a:srgbClr val="205867"/>
              </a:buClr>
              <a:buSzPts val="3200"/>
              <a:buNone/>
            </a:pPr>
            <a:endParaRPr sz="3200" dirty="0"/>
          </a:p>
          <a:p>
            <a:pPr marL="514350" lvl="0" indent="-514350" algn="ctr" rtl="0">
              <a:spcBef>
                <a:spcPts val="640"/>
              </a:spcBef>
              <a:spcAft>
                <a:spcPts val="0"/>
              </a:spcAft>
              <a:buClr>
                <a:srgbClr val="205867"/>
              </a:buClr>
              <a:buSzPts val="3200"/>
              <a:buNone/>
            </a:pPr>
            <a:endParaRPr sz="3200" b="1" u="sng" dirty="0"/>
          </a:p>
        </p:txBody>
      </p:sp>
      <p:sp>
        <p:nvSpPr>
          <p:cNvPr id="226" name="Google Shape;226;p1"/>
          <p:cNvSpPr txBox="1">
            <a:spLocks noGrp="1"/>
          </p:cNvSpPr>
          <p:nvPr>
            <p:ph type="body" idx="5"/>
          </p:nvPr>
        </p:nvSpPr>
        <p:spPr>
          <a:xfrm>
            <a:off x="11460162" y="5525666"/>
            <a:ext cx="10048875" cy="800211"/>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4000"/>
              <a:buNone/>
            </a:pPr>
            <a:r>
              <a:rPr lang="en-US" sz="4000"/>
              <a:t>Areas of research</a:t>
            </a:r>
            <a:endParaRPr sz="4000"/>
          </a:p>
        </p:txBody>
      </p:sp>
      <p:sp>
        <p:nvSpPr>
          <p:cNvPr id="227" name="Google Shape;227;p1"/>
          <p:cNvSpPr txBox="1">
            <a:spLocks noGrp="1"/>
          </p:cNvSpPr>
          <p:nvPr>
            <p:ph type="body" idx="6"/>
          </p:nvPr>
        </p:nvSpPr>
        <p:spPr>
          <a:xfrm>
            <a:off x="22448845" y="6378481"/>
            <a:ext cx="10048874" cy="5047485"/>
          </a:xfrm>
          <a:prstGeom prst="rect">
            <a:avLst/>
          </a:prstGeom>
          <a:noFill/>
          <a:ln>
            <a:noFill/>
          </a:ln>
        </p:spPr>
        <p:txBody>
          <a:bodyPr spcFirstLastPara="1" wrap="square" lIns="228575" tIns="228575" rIns="228575" bIns="228575" anchor="t" anchorCtr="0">
            <a:spAutoFit/>
          </a:bodyPr>
          <a:lstStyle/>
          <a:p>
            <a:pPr marL="0" lvl="0" indent="0" algn="l" rtl="0">
              <a:spcBef>
                <a:spcPts val="640"/>
              </a:spcBef>
              <a:spcAft>
                <a:spcPts val="0"/>
              </a:spcAft>
              <a:buClr>
                <a:srgbClr val="205867"/>
              </a:buClr>
              <a:buSzPts val="3200"/>
              <a:buNone/>
            </a:pPr>
            <a:endParaRPr sz="3200" dirty="0"/>
          </a:p>
          <a:p>
            <a:pPr marL="0" lvl="0" indent="0" algn="just" rtl="0">
              <a:spcBef>
                <a:spcPts val="640"/>
              </a:spcBef>
              <a:spcAft>
                <a:spcPts val="0"/>
              </a:spcAft>
              <a:buClr>
                <a:srgbClr val="205867"/>
              </a:buClr>
              <a:buSzPts val="3200"/>
              <a:buNone/>
            </a:pPr>
            <a:r>
              <a:rPr lang="en-US" sz="3600" dirty="0">
                <a:solidFill>
                  <a:schemeClr val="tx1"/>
                </a:solidFill>
              </a:rPr>
              <a:t>Our case study was done on a student diagnosed with cerebral palsy and spastic quadriplegia who attends a special primary school in Greece</a:t>
            </a:r>
            <a:endParaRPr sz="3600" dirty="0">
              <a:solidFill>
                <a:schemeClr val="tx1"/>
              </a:solidFill>
            </a:endParaRPr>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0"/>
              </a:spcAft>
              <a:buClr>
                <a:srgbClr val="205867"/>
              </a:buClr>
              <a:buSzPts val="3200"/>
              <a:buNone/>
            </a:pPr>
            <a:endParaRPr sz="3200" dirty="0"/>
          </a:p>
          <a:p>
            <a:pPr marL="0" lvl="0" indent="0" algn="l" rtl="0">
              <a:spcBef>
                <a:spcPts val="640"/>
              </a:spcBef>
              <a:spcAft>
                <a:spcPts val="0"/>
              </a:spcAft>
              <a:buClr>
                <a:srgbClr val="205867"/>
              </a:buClr>
              <a:buSzPts val="3200"/>
              <a:buNone/>
            </a:pPr>
            <a:endParaRPr sz="3200" dirty="0"/>
          </a:p>
        </p:txBody>
      </p:sp>
      <p:sp>
        <p:nvSpPr>
          <p:cNvPr id="228" name="Google Shape;228;p1"/>
          <p:cNvSpPr txBox="1">
            <a:spLocks noGrp="1"/>
          </p:cNvSpPr>
          <p:nvPr>
            <p:ph type="body" idx="7"/>
          </p:nvPr>
        </p:nvSpPr>
        <p:spPr>
          <a:xfrm>
            <a:off x="22440906" y="5525667"/>
            <a:ext cx="10058400" cy="800211"/>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4000"/>
              <a:buNone/>
            </a:pPr>
            <a:r>
              <a:rPr lang="el-GR" sz="4000" dirty="0"/>
              <a:t>Τ</a:t>
            </a:r>
            <a:r>
              <a:rPr lang="en-US" sz="4000" dirty="0"/>
              <a:t>he sample</a:t>
            </a:r>
            <a:endParaRPr sz="4000" dirty="0"/>
          </a:p>
        </p:txBody>
      </p:sp>
      <p:sp>
        <p:nvSpPr>
          <p:cNvPr id="229" name="Google Shape;229;p1"/>
          <p:cNvSpPr txBox="1">
            <a:spLocks noGrp="1"/>
          </p:cNvSpPr>
          <p:nvPr>
            <p:ph type="body" idx="8"/>
          </p:nvPr>
        </p:nvSpPr>
        <p:spPr>
          <a:xfrm>
            <a:off x="33422043" y="5525667"/>
            <a:ext cx="10047018" cy="800211"/>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4000"/>
              <a:buNone/>
            </a:pPr>
            <a:r>
              <a:rPr lang="en-US" sz="4000"/>
              <a:t>The investigation will have</a:t>
            </a:r>
            <a:endParaRPr sz="4000"/>
          </a:p>
        </p:txBody>
      </p:sp>
      <p:sp>
        <p:nvSpPr>
          <p:cNvPr id="230" name="Google Shape;230;p1"/>
          <p:cNvSpPr txBox="1">
            <a:spLocks noGrp="1"/>
          </p:cNvSpPr>
          <p:nvPr>
            <p:ph type="body" idx="9"/>
          </p:nvPr>
        </p:nvSpPr>
        <p:spPr>
          <a:xfrm>
            <a:off x="33422043" y="6378481"/>
            <a:ext cx="10047018" cy="6001592"/>
          </a:xfrm>
          <a:prstGeom prst="rect">
            <a:avLst/>
          </a:prstGeom>
          <a:noFill/>
          <a:ln>
            <a:noFill/>
          </a:ln>
        </p:spPr>
        <p:txBody>
          <a:bodyPr spcFirstLastPara="1" wrap="square" lIns="228575" tIns="228575" rIns="228575" bIns="228575" anchor="t" anchorCtr="0">
            <a:spAutoFit/>
          </a:bodyPr>
          <a:lstStyle/>
          <a:p>
            <a:pPr marL="457200" lvl="0" indent="-457200" algn="l" rtl="0">
              <a:spcBef>
                <a:spcPts val="0"/>
              </a:spcBef>
              <a:spcAft>
                <a:spcPts val="0"/>
              </a:spcAft>
              <a:buClr>
                <a:srgbClr val="205867"/>
              </a:buClr>
              <a:buSzPts val="4000"/>
              <a:buFont typeface="Arial"/>
              <a:buChar char="•"/>
            </a:pPr>
            <a:r>
              <a:rPr lang="en-US" sz="3600" dirty="0">
                <a:solidFill>
                  <a:schemeClr val="tx1"/>
                </a:solidFill>
              </a:rPr>
              <a:t>Demographic and educational characteristics of users</a:t>
            </a:r>
            <a:endParaRPr lang="el-GR" sz="3600" dirty="0">
              <a:solidFill>
                <a:schemeClr val="tx1"/>
              </a:solidFill>
            </a:endParaRPr>
          </a:p>
          <a:p>
            <a:pPr marL="457200" lvl="0" indent="-457200" algn="l" rtl="0">
              <a:spcBef>
                <a:spcPts val="0"/>
              </a:spcBef>
              <a:spcAft>
                <a:spcPts val="0"/>
              </a:spcAft>
              <a:buClr>
                <a:srgbClr val="205867"/>
              </a:buClr>
              <a:buSzPts val="4000"/>
              <a:buFont typeface="Arial"/>
              <a:buChar char="•"/>
            </a:pPr>
            <a:r>
              <a:rPr lang="en-US" sz="3600" dirty="0">
                <a:solidFill>
                  <a:schemeClr val="tx1"/>
                </a:solidFill>
              </a:rPr>
              <a:t>Student evaluation</a:t>
            </a:r>
            <a:endParaRPr lang="el-GR" sz="3600" dirty="0">
              <a:solidFill>
                <a:schemeClr val="tx1"/>
              </a:solidFill>
            </a:endParaRPr>
          </a:p>
          <a:p>
            <a:pPr marL="457200" lvl="0" indent="-457200" algn="l" rtl="0">
              <a:spcBef>
                <a:spcPts val="0"/>
              </a:spcBef>
              <a:spcAft>
                <a:spcPts val="0"/>
              </a:spcAft>
              <a:buClr>
                <a:srgbClr val="205867"/>
              </a:buClr>
              <a:buSzPts val="4000"/>
              <a:buFont typeface="Arial"/>
              <a:buChar char="•"/>
            </a:pPr>
            <a:r>
              <a:rPr lang="en-US" sz="3600" dirty="0">
                <a:solidFill>
                  <a:schemeClr val="tx1"/>
                </a:solidFill>
              </a:rPr>
              <a:t>Study results</a:t>
            </a:r>
            <a:endParaRPr lang="el-GR" sz="3600" dirty="0">
              <a:solidFill>
                <a:schemeClr val="tx1"/>
              </a:solidFill>
            </a:endParaRPr>
          </a:p>
          <a:p>
            <a:pPr marL="457200" lvl="0" indent="-457200" algn="l" rtl="0">
              <a:spcBef>
                <a:spcPts val="0"/>
              </a:spcBef>
              <a:spcAft>
                <a:spcPts val="0"/>
              </a:spcAft>
              <a:buClr>
                <a:srgbClr val="205867"/>
              </a:buClr>
              <a:buSzPts val="4000"/>
              <a:buFont typeface="Arial"/>
              <a:buChar char="•"/>
            </a:pPr>
            <a:r>
              <a:rPr lang="en-US" sz="3600" dirty="0">
                <a:solidFill>
                  <a:schemeClr val="tx1"/>
                </a:solidFill>
              </a:rPr>
              <a:t>Social and Emotional Outcomes</a:t>
            </a:r>
            <a:endParaRPr lang="el-GR" sz="3600" dirty="0">
              <a:solidFill>
                <a:schemeClr val="tx1"/>
              </a:solidFill>
            </a:endParaRPr>
          </a:p>
          <a:p>
            <a:pPr marL="457200" lvl="0" indent="-457200" algn="l" rtl="0">
              <a:spcBef>
                <a:spcPts val="0"/>
              </a:spcBef>
              <a:spcAft>
                <a:spcPts val="0"/>
              </a:spcAft>
              <a:buClr>
                <a:srgbClr val="205867"/>
              </a:buClr>
              <a:buSzPts val="4000"/>
              <a:buFont typeface="Arial"/>
              <a:buChar char="•"/>
            </a:pPr>
            <a:r>
              <a:rPr lang="en-US" sz="3600" dirty="0">
                <a:solidFill>
                  <a:schemeClr val="tx1"/>
                </a:solidFill>
              </a:rPr>
              <a:t>Academic Results</a:t>
            </a:r>
            <a:endParaRPr lang="el-GR" sz="3600" dirty="0">
              <a:solidFill>
                <a:schemeClr val="tx1"/>
              </a:solidFill>
            </a:endParaRPr>
          </a:p>
          <a:p>
            <a:pPr marL="457200" lvl="0" indent="-457200" algn="l" rtl="0">
              <a:spcBef>
                <a:spcPts val="0"/>
              </a:spcBef>
              <a:spcAft>
                <a:spcPts val="0"/>
              </a:spcAft>
              <a:buClr>
                <a:srgbClr val="205867"/>
              </a:buClr>
              <a:buSzPts val="4000"/>
              <a:buFont typeface="Arial"/>
              <a:buChar char="•"/>
            </a:pPr>
            <a:r>
              <a:rPr lang="en-US" sz="3600" dirty="0">
                <a:solidFill>
                  <a:schemeClr val="tx1"/>
                </a:solidFill>
              </a:rPr>
              <a:t>Practical results</a:t>
            </a:r>
            <a:endParaRPr lang="el-GR" sz="3600" dirty="0">
              <a:solidFill>
                <a:schemeClr val="tx1"/>
              </a:solidFill>
            </a:endParaRPr>
          </a:p>
          <a:p>
            <a:pPr marL="457200" lvl="0" indent="-457200" algn="l" rtl="0">
              <a:spcBef>
                <a:spcPts val="0"/>
              </a:spcBef>
              <a:spcAft>
                <a:spcPts val="0"/>
              </a:spcAft>
              <a:buClr>
                <a:srgbClr val="205867"/>
              </a:buClr>
              <a:buSzPts val="4000"/>
              <a:buFont typeface="Arial"/>
              <a:buChar char="•"/>
            </a:pPr>
            <a:r>
              <a:rPr lang="en-US" sz="3600" dirty="0">
                <a:solidFill>
                  <a:schemeClr val="tx1"/>
                </a:solidFill>
              </a:rPr>
              <a:t>Conclusions</a:t>
            </a:r>
            <a:endParaRPr lang="el-GR" sz="3600" dirty="0">
              <a:solidFill>
                <a:schemeClr val="tx1"/>
              </a:solidFill>
            </a:endParaRPr>
          </a:p>
          <a:p>
            <a:pPr marL="457200" lvl="0" indent="-457200" algn="l" rtl="0">
              <a:spcBef>
                <a:spcPts val="0"/>
              </a:spcBef>
              <a:spcAft>
                <a:spcPts val="0"/>
              </a:spcAft>
              <a:buClr>
                <a:srgbClr val="205867"/>
              </a:buClr>
              <a:buSzPts val="4000"/>
              <a:buFont typeface="Arial"/>
              <a:buChar char="•"/>
            </a:pPr>
            <a:r>
              <a:rPr lang="en-US" sz="3600" dirty="0">
                <a:solidFill>
                  <a:schemeClr val="tx1"/>
                </a:solidFill>
              </a:rPr>
              <a:t>Development and Implementation of Best Practices</a:t>
            </a:r>
            <a:endParaRPr sz="3600" dirty="0">
              <a:solidFill>
                <a:schemeClr val="tx1"/>
              </a:solidFill>
            </a:endParaRPr>
          </a:p>
        </p:txBody>
      </p:sp>
      <p:sp>
        <p:nvSpPr>
          <p:cNvPr id="231" name="Google Shape;231;p1"/>
          <p:cNvSpPr txBox="1">
            <a:spLocks noGrp="1"/>
          </p:cNvSpPr>
          <p:nvPr>
            <p:ph type="body" idx="13"/>
          </p:nvPr>
        </p:nvSpPr>
        <p:spPr>
          <a:xfrm>
            <a:off x="33844182" y="16639729"/>
            <a:ext cx="10047018" cy="754045"/>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3700"/>
              <a:buNone/>
            </a:pPr>
            <a:r>
              <a:rPr lang="en-US"/>
              <a:t>BIBLIOGRAPHY</a:t>
            </a:r>
            <a:endParaRPr/>
          </a:p>
        </p:txBody>
      </p:sp>
      <p:sp>
        <p:nvSpPr>
          <p:cNvPr id="232" name="Google Shape;232;p1"/>
          <p:cNvSpPr txBox="1">
            <a:spLocks noGrp="1"/>
          </p:cNvSpPr>
          <p:nvPr>
            <p:ph type="body" idx="14"/>
          </p:nvPr>
        </p:nvSpPr>
        <p:spPr>
          <a:xfrm>
            <a:off x="33422043" y="17393774"/>
            <a:ext cx="10469157" cy="12734205"/>
          </a:xfrm>
          <a:prstGeom prst="rect">
            <a:avLst/>
          </a:prstGeom>
          <a:noFill/>
          <a:ln>
            <a:noFill/>
          </a:ln>
        </p:spPr>
        <p:txBody>
          <a:bodyPr spcFirstLastPara="1" wrap="square" lIns="228575" tIns="228575" rIns="228575" bIns="228575" anchor="t" anchorCtr="0">
            <a:spAutoFit/>
          </a:bodyPr>
          <a:lstStyle/>
          <a:p>
            <a:pPr marL="0" lvl="0" indent="0" algn="just" rtl="0">
              <a:spcBef>
                <a:spcPts val="480"/>
              </a:spcBef>
              <a:spcAft>
                <a:spcPts val="0"/>
              </a:spcAft>
              <a:buClr>
                <a:srgbClr val="205867"/>
              </a:buClr>
              <a:buSzPts val="2400"/>
              <a:buNone/>
            </a:pPr>
            <a:r>
              <a:rPr lang="en-US" dirty="0"/>
              <a:t>•</a:t>
            </a:r>
            <a:r>
              <a:rPr lang="en-US" sz="3200" dirty="0">
                <a:solidFill>
                  <a:schemeClr val="tx1"/>
                </a:solidFill>
              </a:rPr>
              <a:t>	Rooms, M. (2000) Information and Communication Technology and Dyslexia in Townend, J. and Turner, M. (editors) Dyslexia in Practice: A Guide for Teachers. New York: Kluwer Academic/Plenum Publishers</a:t>
            </a:r>
          </a:p>
          <a:p>
            <a:pPr marL="0" lvl="0" indent="0" algn="just" rtl="0">
              <a:spcBef>
                <a:spcPts val="480"/>
              </a:spcBef>
              <a:spcAft>
                <a:spcPts val="0"/>
              </a:spcAft>
              <a:buClr>
                <a:srgbClr val="205867"/>
              </a:buClr>
              <a:buSzPts val="2400"/>
              <a:buNone/>
            </a:pPr>
            <a:r>
              <a:rPr lang="en-US" sz="3200" dirty="0">
                <a:solidFill>
                  <a:schemeClr val="tx1"/>
                </a:solidFill>
              </a:rPr>
              <a:t>•	Russo, D.C., </a:t>
            </a:r>
            <a:r>
              <a:rPr lang="en-US" sz="3200" dirty="0" err="1">
                <a:solidFill>
                  <a:schemeClr val="tx1"/>
                </a:solidFill>
              </a:rPr>
              <a:t>Koegel</a:t>
            </a:r>
            <a:r>
              <a:rPr lang="en-US" sz="3200" dirty="0">
                <a:solidFill>
                  <a:schemeClr val="tx1"/>
                </a:solidFill>
              </a:rPr>
              <a:t>, R.L., &amp; </a:t>
            </a:r>
            <a:r>
              <a:rPr lang="en-US" sz="3200" dirty="0" err="1">
                <a:solidFill>
                  <a:schemeClr val="tx1"/>
                </a:solidFill>
              </a:rPr>
              <a:t>Lovaas</a:t>
            </a:r>
            <a:r>
              <a:rPr lang="en-US" sz="3200" dirty="0">
                <a:solidFill>
                  <a:schemeClr val="tx1"/>
                </a:solidFill>
              </a:rPr>
              <a:t> O.I. (1978). A comparison of human and automated instruction of autistic children. Abnormal Child Psychology.</a:t>
            </a:r>
          </a:p>
          <a:p>
            <a:pPr marL="0" lvl="0" indent="0" algn="just" rtl="0">
              <a:spcBef>
                <a:spcPts val="480"/>
              </a:spcBef>
              <a:spcAft>
                <a:spcPts val="0"/>
              </a:spcAft>
              <a:buClr>
                <a:srgbClr val="205867"/>
              </a:buClr>
              <a:buSzPts val="2400"/>
              <a:buNone/>
            </a:pPr>
            <a:r>
              <a:rPr lang="en-US" sz="3200" dirty="0">
                <a:solidFill>
                  <a:schemeClr val="tx1"/>
                </a:solidFill>
              </a:rPr>
              <a:t>•	</a:t>
            </a:r>
            <a:r>
              <a:rPr lang="en-US" sz="3200" dirty="0" err="1">
                <a:solidFill>
                  <a:schemeClr val="tx1"/>
                </a:solidFill>
              </a:rPr>
              <a:t>Ryba</a:t>
            </a:r>
            <a:r>
              <a:rPr lang="en-US" sz="3200" dirty="0">
                <a:solidFill>
                  <a:schemeClr val="tx1"/>
                </a:solidFill>
              </a:rPr>
              <a:t> K., Selby L., Nolan P., Educational Leadership International, New Zealand, October 1995. </a:t>
            </a:r>
          </a:p>
          <a:p>
            <a:pPr marL="0" lvl="0" indent="0" algn="just" rtl="0">
              <a:spcBef>
                <a:spcPts val="480"/>
              </a:spcBef>
              <a:spcAft>
                <a:spcPts val="0"/>
              </a:spcAft>
              <a:buClr>
                <a:srgbClr val="205867"/>
              </a:buClr>
              <a:buSzPts val="2400"/>
              <a:buNone/>
            </a:pPr>
            <a:r>
              <a:rPr lang="en-US" sz="3200" dirty="0">
                <a:solidFill>
                  <a:schemeClr val="tx1"/>
                </a:solidFill>
              </a:rPr>
              <a:t>•	</a:t>
            </a:r>
            <a:r>
              <a:rPr lang="en-US" sz="3200" dirty="0" err="1">
                <a:solidFill>
                  <a:schemeClr val="tx1"/>
                </a:solidFill>
              </a:rPr>
              <a:t>Sfard</a:t>
            </a:r>
            <a:r>
              <a:rPr lang="en-US" sz="3200" dirty="0">
                <a:solidFill>
                  <a:schemeClr val="tx1"/>
                </a:solidFill>
              </a:rPr>
              <a:t>, A. (1998) On two metaphors for learning and the dangers of choosing just one. Educational Research.</a:t>
            </a:r>
          </a:p>
          <a:p>
            <a:pPr marL="0" lvl="0" indent="0" algn="just" rtl="0">
              <a:spcBef>
                <a:spcPts val="480"/>
              </a:spcBef>
              <a:spcAft>
                <a:spcPts val="0"/>
              </a:spcAft>
              <a:buClr>
                <a:srgbClr val="205867"/>
              </a:buClr>
              <a:buSzPts val="2400"/>
              <a:buNone/>
            </a:pPr>
            <a:r>
              <a:rPr lang="en-US" sz="3200" dirty="0">
                <a:solidFill>
                  <a:schemeClr val="tx1"/>
                </a:solidFill>
              </a:rPr>
              <a:t>•	</a:t>
            </a:r>
            <a:r>
              <a:rPr lang="en-US" sz="3200" dirty="0" err="1">
                <a:solidFill>
                  <a:schemeClr val="tx1"/>
                </a:solidFill>
              </a:rPr>
              <a:t>Shneiderman</a:t>
            </a:r>
            <a:r>
              <a:rPr lang="en-US" sz="3200" dirty="0">
                <a:solidFill>
                  <a:schemeClr val="tx1"/>
                </a:solidFill>
              </a:rPr>
              <a:t>, B. (2000), Universal Usability: pushing human-computer interaction research to empower every citizen. Communications of the ACM,</a:t>
            </a:r>
          </a:p>
          <a:p>
            <a:pPr marL="0" lvl="0" indent="0" algn="just" rtl="0">
              <a:spcBef>
                <a:spcPts val="480"/>
              </a:spcBef>
              <a:spcAft>
                <a:spcPts val="0"/>
              </a:spcAft>
              <a:buClr>
                <a:srgbClr val="205867"/>
              </a:buClr>
              <a:buSzPts val="2400"/>
              <a:buNone/>
            </a:pPr>
            <a:r>
              <a:rPr lang="en-US" sz="3200" dirty="0">
                <a:solidFill>
                  <a:schemeClr val="tx1"/>
                </a:solidFill>
              </a:rPr>
              <a:t>•	Singleton, C. (1994) Computers and Dyslexia: Implications for Policy and Practice. In Singleton, C. (ed) Computers and Dyslexia: Educational Applications of New Technology. Hull: Dyslexia Computer Resource Centre</a:t>
            </a:r>
          </a:p>
          <a:p>
            <a:pPr marL="0" lvl="0" indent="0" algn="just" rtl="0">
              <a:spcBef>
                <a:spcPts val="480"/>
              </a:spcBef>
              <a:spcAft>
                <a:spcPts val="0"/>
              </a:spcAft>
              <a:buClr>
                <a:srgbClr val="205867"/>
              </a:buClr>
              <a:buSzPts val="2400"/>
              <a:buNone/>
            </a:pPr>
            <a:r>
              <a:rPr lang="en-US" sz="3200" dirty="0">
                <a:solidFill>
                  <a:schemeClr val="tx1"/>
                </a:solidFill>
              </a:rPr>
              <a:t>•	Slate, S.E., Meyer, T., Burns, W., &amp; Montgomery, D. (1998), Computerized cognitive training for severely disturbed children with ADHD. </a:t>
            </a:r>
            <a:r>
              <a:rPr lang="en-US" sz="3200" dirty="0" err="1">
                <a:solidFill>
                  <a:schemeClr val="tx1"/>
                </a:solidFill>
              </a:rPr>
              <a:t>Behaviour</a:t>
            </a:r>
            <a:r>
              <a:rPr lang="en-US" sz="3200" dirty="0">
                <a:solidFill>
                  <a:schemeClr val="tx1"/>
                </a:solidFill>
              </a:rPr>
              <a:t> Modification</a:t>
            </a:r>
          </a:p>
          <a:p>
            <a:pPr marL="0" lvl="0" indent="0" algn="just" rtl="0">
              <a:spcBef>
                <a:spcPts val="480"/>
              </a:spcBef>
              <a:spcAft>
                <a:spcPts val="0"/>
              </a:spcAft>
              <a:buClr>
                <a:srgbClr val="205867"/>
              </a:buClr>
              <a:buSzPts val="2400"/>
              <a:buNone/>
            </a:pPr>
            <a:r>
              <a:rPr lang="en-US" sz="3200" dirty="0">
                <a:solidFill>
                  <a:schemeClr val="tx1"/>
                </a:solidFill>
              </a:rPr>
              <a:t>•	</a:t>
            </a:r>
            <a:r>
              <a:rPr lang="en-US" sz="3200" dirty="0" err="1">
                <a:solidFill>
                  <a:schemeClr val="tx1"/>
                </a:solidFill>
              </a:rPr>
              <a:t>Stephanidis</a:t>
            </a:r>
            <a:r>
              <a:rPr lang="en-US" sz="3200" dirty="0">
                <a:solidFill>
                  <a:schemeClr val="tx1"/>
                </a:solidFill>
              </a:rPr>
              <a:t>, C. (ed.) (2003). Universal Access in HCI. Inclusive Design in the Information Society</a:t>
            </a:r>
          </a:p>
          <a:p>
            <a:pPr marL="0" lvl="0" indent="0" algn="l" rtl="0">
              <a:spcBef>
                <a:spcPts val="480"/>
              </a:spcBef>
              <a:spcAft>
                <a:spcPts val="0"/>
              </a:spcAft>
              <a:buClr>
                <a:srgbClr val="205867"/>
              </a:buClr>
              <a:buSzPts val="2400"/>
              <a:buNone/>
            </a:pPr>
            <a:endParaRPr dirty="0">
              <a:solidFill>
                <a:schemeClr val="tx1"/>
              </a:solidFill>
            </a:endParaRPr>
          </a:p>
        </p:txBody>
      </p:sp>
      <p:sp>
        <p:nvSpPr>
          <p:cNvPr id="233" name="Google Shape;233;p1"/>
          <p:cNvSpPr txBox="1">
            <a:spLocks noGrp="1"/>
          </p:cNvSpPr>
          <p:nvPr>
            <p:ph type="body" idx="15"/>
          </p:nvPr>
        </p:nvSpPr>
        <p:spPr>
          <a:xfrm>
            <a:off x="459674" y="26550138"/>
            <a:ext cx="10056813" cy="1323409"/>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0"/>
              </a:spcAft>
              <a:buClr>
                <a:srgbClr val="205867"/>
              </a:buClr>
              <a:buSzPts val="4000"/>
              <a:buNone/>
            </a:pPr>
            <a:r>
              <a:rPr lang="en-US" dirty="0"/>
              <a:t>The introduction of new technologies in the education of people with special needs</a:t>
            </a:r>
            <a:endParaRPr dirty="0"/>
          </a:p>
        </p:txBody>
      </p:sp>
      <p:sp>
        <p:nvSpPr>
          <p:cNvPr id="234" name="Google Shape;234;p1"/>
          <p:cNvSpPr txBox="1">
            <a:spLocks noGrp="1"/>
          </p:cNvSpPr>
          <p:nvPr>
            <p:ph type="body" idx="16"/>
          </p:nvPr>
        </p:nvSpPr>
        <p:spPr>
          <a:xfrm>
            <a:off x="5932593" y="3086100"/>
            <a:ext cx="31998968" cy="1638299"/>
          </a:xfrm>
          <a:prstGeom prst="rect">
            <a:avLst/>
          </a:prstGeom>
          <a:noFill/>
          <a:ln>
            <a:noFill/>
          </a:ln>
        </p:spPr>
        <p:txBody>
          <a:bodyPr spcFirstLastPara="1" wrap="square" lIns="228575" tIns="228575" rIns="228575" bIns="228575" anchor="t" anchorCtr="0">
            <a:normAutofit/>
          </a:bodyPr>
          <a:lstStyle/>
          <a:p>
            <a:pPr marL="0" lvl="0" indent="0" algn="l" rtl="0">
              <a:spcBef>
                <a:spcPts val="0"/>
              </a:spcBef>
              <a:spcAft>
                <a:spcPts val="0"/>
              </a:spcAft>
              <a:buClr>
                <a:srgbClr val="205867"/>
              </a:buClr>
              <a:buSzPts val="2400"/>
              <a:buNone/>
            </a:pPr>
            <a:r>
              <a:rPr lang="en-US" dirty="0"/>
              <a:t>Lalos Christos</a:t>
            </a:r>
            <a:br>
              <a:rPr lang="en-US" dirty="0"/>
            </a:br>
            <a:r>
              <a:rPr lang="en-US" dirty="0"/>
              <a:t>PhD Candidate at the University of Alicante</a:t>
            </a:r>
            <a:endParaRPr dirty="0"/>
          </a:p>
        </p:txBody>
      </p:sp>
      <p:sp>
        <p:nvSpPr>
          <p:cNvPr id="235" name="Google Shape;235;p1"/>
          <p:cNvSpPr txBox="1">
            <a:spLocks noGrp="1"/>
          </p:cNvSpPr>
          <p:nvPr>
            <p:ph type="body" idx="17"/>
          </p:nvPr>
        </p:nvSpPr>
        <p:spPr>
          <a:xfrm>
            <a:off x="2971800" y="465813"/>
            <a:ext cx="37985700" cy="2620287"/>
          </a:xfrm>
          <a:prstGeom prst="rect">
            <a:avLst/>
          </a:prstGeom>
          <a:noFill/>
          <a:ln>
            <a:noFill/>
          </a:ln>
        </p:spPr>
        <p:txBody>
          <a:bodyPr spcFirstLastPara="1" wrap="square" lIns="228575" tIns="228575" rIns="228575" bIns="228575" anchor="t" anchorCtr="0">
            <a:normAutofit lnSpcReduction="10000"/>
          </a:bodyPr>
          <a:lstStyle/>
          <a:p>
            <a:pPr marL="0" lvl="0" indent="0" algn="ctr" rtl="0">
              <a:spcBef>
                <a:spcPts val="0"/>
              </a:spcBef>
              <a:spcAft>
                <a:spcPts val="0"/>
              </a:spcAft>
              <a:buClr>
                <a:schemeClr val="dk1"/>
              </a:buClr>
              <a:buSzPct val="100000"/>
              <a:buNone/>
            </a:pPr>
            <a:br>
              <a:rPr lang="en-US" sz="7200" dirty="0">
                <a:solidFill>
                  <a:schemeClr val="dk1"/>
                </a:solidFill>
              </a:rPr>
            </a:br>
            <a:r>
              <a:rPr lang="en-US" sz="7200" dirty="0">
                <a:solidFill>
                  <a:schemeClr val="dk1"/>
                </a:solidFill>
              </a:rPr>
              <a:t>Innovative Tech Applications in Motor Impairment Education</a:t>
            </a:r>
            <a:endParaRPr sz="7000" b="1" dirty="0">
              <a:solidFill>
                <a:schemeClr val="tx1"/>
              </a:solidFill>
            </a:endParaRPr>
          </a:p>
        </p:txBody>
      </p:sp>
      <p:pic>
        <p:nvPicPr>
          <p:cNvPr id="3" name="Εικόνα 2" descr="Εικόνα που περιέχει ζωγραφιά, σιλουέτα, εικονογράφηση, τέχνη&#10;&#10;Περιγραφή που δημιουργήθηκε αυτόματα">
            <a:extLst>
              <a:ext uri="{FF2B5EF4-FFF2-40B4-BE49-F238E27FC236}">
                <a16:creationId xmlns:a16="http://schemas.microsoft.com/office/drawing/2014/main" id="{5233CDBE-2E77-9873-28DC-A6A154C2A4BA}"/>
              </a:ext>
            </a:extLst>
          </p:cNvPr>
          <p:cNvPicPr>
            <a:picLocks noChangeAspect="1"/>
          </p:cNvPicPr>
          <p:nvPr/>
        </p:nvPicPr>
        <p:blipFill>
          <a:blip r:embed="rId3"/>
          <a:stretch>
            <a:fillRect/>
          </a:stretch>
        </p:blipFill>
        <p:spPr>
          <a:xfrm>
            <a:off x="23317200" y="19354800"/>
            <a:ext cx="7848600" cy="7548563"/>
          </a:xfrm>
          <a:prstGeom prst="rect">
            <a:avLst/>
          </a:prstGeom>
        </p:spPr>
      </p:pic>
    </p:spTree>
  </p:cSld>
  <p:clrMapOvr>
    <a:masterClrMapping/>
  </p:clrMapOvr>
</p:sld>
</file>

<file path=ppt/theme/theme1.xml><?xml version="1.0" encoding="utf-8"?>
<a:theme xmlns:a="http://schemas.openxmlformats.org/drawingml/2006/main" name="Θέμα του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6x48-Template-V2b">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Without Quick Guides">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lassic 3 Columns">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lassic - Wide Center">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715</Words>
  <Application>Microsoft Office PowerPoint</Application>
  <PresentationFormat>Personalizado</PresentationFormat>
  <Paragraphs>50</Paragraphs>
  <Slides>1</Slides>
  <Notes>1</Notes>
  <HiddenSlides>0</HiddenSlides>
  <MMClips>0</MMClips>
  <ScaleCrop>false</ScaleCrop>
  <HeadingPairs>
    <vt:vector size="6" baseType="variant">
      <vt:variant>
        <vt:lpstr>Fuentes usadas</vt:lpstr>
      </vt:variant>
      <vt:variant>
        <vt:i4>5</vt:i4>
      </vt:variant>
      <vt:variant>
        <vt:lpstr>Tema</vt:lpstr>
      </vt:variant>
      <vt:variant>
        <vt:i4>5</vt:i4>
      </vt:variant>
      <vt:variant>
        <vt:lpstr>Títulos de diapositiva</vt:lpstr>
      </vt:variant>
      <vt:variant>
        <vt:i4>1</vt:i4>
      </vt:variant>
    </vt:vector>
  </HeadingPairs>
  <TitlesOfParts>
    <vt:vector size="11" baseType="lpstr">
      <vt:lpstr>Arial</vt:lpstr>
      <vt:lpstr>Calibri</vt:lpstr>
      <vt:lpstr>Trebuchet MS</vt:lpstr>
      <vt:lpstr>Arial Black</vt:lpstr>
      <vt:lpstr>Times New Roman</vt:lpstr>
      <vt:lpstr>Θέμα του Office</vt:lpstr>
      <vt:lpstr>36x48-Template-V2b</vt:lpstr>
      <vt:lpstr>Without Quick Guides</vt:lpstr>
      <vt:lpstr>1_Classic 3 Columns</vt:lpstr>
      <vt:lpstr>Classic - Wide Center</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CanterburyMedia</dc:creator>
  <cp:lastModifiedBy>Ramón Ruiz</cp:lastModifiedBy>
  <cp:revision>5</cp:revision>
  <dcterms:created xsi:type="dcterms:W3CDTF">2012-02-03T19:11:35Z</dcterms:created>
  <dcterms:modified xsi:type="dcterms:W3CDTF">2025-07-07T16:04:23Z</dcterms:modified>
</cp:coreProperties>
</file>